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65E388-52FB-4063-8119-252034AF52B3}" type="datetimeFigureOut">
              <a:rPr lang="en-GB" smtClean="0"/>
              <a:t>23/02/2021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DCD81-894D-4031-97EF-67D55373E3A8}" type="slidenum">
              <a:rPr lang="en-GB" smtClean="0"/>
              <a:t>‹#›</a:t>
            </a:fld>
            <a:endParaRPr lang="en-GB"/>
          </a:p>
        </p:txBody>
      </p:sp>
    </p:spTree>
    <p:extLst>
      <p:ext uri="{BB962C8B-B14F-4D97-AF65-F5344CB8AC3E}">
        <p14:creationId xmlns:p14="http://schemas.microsoft.com/office/powerpoint/2010/main" val="2903735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3DCD81-894D-4031-97EF-67D55373E3A8}" type="slidenum">
              <a:rPr lang="en-GB" smtClean="0"/>
              <a:t>2</a:t>
            </a:fld>
            <a:endParaRPr lang="en-GB"/>
          </a:p>
        </p:txBody>
      </p:sp>
    </p:spTree>
    <p:extLst>
      <p:ext uri="{BB962C8B-B14F-4D97-AF65-F5344CB8AC3E}">
        <p14:creationId xmlns:p14="http://schemas.microsoft.com/office/powerpoint/2010/main" val="916688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18FD0A-580E-438F-B78B-02D9A3C0C5D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197237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18FD0A-580E-438F-B78B-02D9A3C0C5D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2968652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18FD0A-580E-438F-B78B-02D9A3C0C5D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329141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18FD0A-580E-438F-B78B-02D9A3C0C5D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5223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8FD0A-580E-438F-B78B-02D9A3C0C5DA}"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411910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18FD0A-580E-438F-B78B-02D9A3C0C5DA}"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155114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18FD0A-580E-438F-B78B-02D9A3C0C5DA}" type="datetimeFigureOut">
              <a:rPr lang="en-GB" smtClean="0"/>
              <a:t>23/02/2021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1887628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18FD0A-580E-438F-B78B-02D9A3C0C5DA}" type="datetimeFigureOut">
              <a:rPr lang="en-GB" smtClean="0"/>
              <a:t>23/02/2021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385027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8FD0A-580E-438F-B78B-02D9A3C0C5DA}" type="datetimeFigureOut">
              <a:rPr lang="en-GB" smtClean="0"/>
              <a:t>23/02/2021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171831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8FD0A-580E-438F-B78B-02D9A3C0C5DA}"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248930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8FD0A-580E-438F-B78B-02D9A3C0C5DA}"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AD03B6-70EB-48D6-AAB1-B0712BA4CF32}" type="slidenum">
              <a:rPr lang="en-GB" smtClean="0"/>
              <a:t>‹#›</a:t>
            </a:fld>
            <a:endParaRPr lang="en-GB"/>
          </a:p>
        </p:txBody>
      </p:sp>
    </p:spTree>
    <p:extLst>
      <p:ext uri="{BB962C8B-B14F-4D97-AF65-F5344CB8AC3E}">
        <p14:creationId xmlns:p14="http://schemas.microsoft.com/office/powerpoint/2010/main" val="336583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8FD0A-580E-438F-B78B-02D9A3C0C5DA}" type="datetimeFigureOut">
              <a:rPr lang="en-GB" smtClean="0"/>
              <a:t>23/02/2021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D03B6-70EB-48D6-AAB1-B0712BA4CF32}" type="slidenum">
              <a:rPr lang="en-GB" smtClean="0"/>
              <a:t>‹#›</a:t>
            </a:fld>
            <a:endParaRPr lang="en-GB"/>
          </a:p>
        </p:txBody>
      </p:sp>
    </p:spTree>
    <p:extLst>
      <p:ext uri="{BB962C8B-B14F-4D97-AF65-F5344CB8AC3E}">
        <p14:creationId xmlns:p14="http://schemas.microsoft.com/office/powerpoint/2010/main" val="1823217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50000"/>
            </a:schemeClr>
          </a:solidFill>
        </p:spPr>
        <p:txBody>
          <a:bodyPr/>
          <a:lstStyle/>
          <a:p>
            <a:r>
              <a:rPr lang="en-GB" dirty="0" smtClean="0">
                <a:solidFill>
                  <a:schemeClr val="bg1"/>
                </a:solidFill>
              </a:rPr>
              <a:t>Characteristics of Psychological Disorders</a:t>
            </a:r>
            <a:endParaRPr lang="en-GB" dirty="0">
              <a:solidFill>
                <a:schemeClr val="bg1"/>
              </a:solidFill>
            </a:endParaRPr>
          </a:p>
        </p:txBody>
      </p:sp>
      <p:sp>
        <p:nvSpPr>
          <p:cNvPr id="3" name="Subtitle 2"/>
          <p:cNvSpPr>
            <a:spLocks noGrp="1"/>
          </p:cNvSpPr>
          <p:nvPr>
            <p:ph type="subTitle" idx="1"/>
          </p:nvPr>
        </p:nvSpPr>
        <p:spPr>
          <a:solidFill>
            <a:schemeClr val="accent6">
              <a:lumMod val="20000"/>
              <a:lumOff val="80000"/>
            </a:schemeClr>
          </a:solidFill>
        </p:spPr>
        <p:txBody>
          <a:bodyPr/>
          <a:lstStyle/>
          <a:p>
            <a:r>
              <a:rPr lang="en-GB" dirty="0" smtClean="0"/>
              <a:t>Depression, Phobias &amp; Obsessive Compulsive Disorder</a:t>
            </a:r>
            <a:endParaRPr lang="en-GB" dirty="0"/>
          </a:p>
        </p:txBody>
      </p:sp>
    </p:spTree>
    <p:extLst>
      <p:ext uri="{BB962C8B-B14F-4D97-AF65-F5344CB8AC3E}">
        <p14:creationId xmlns:p14="http://schemas.microsoft.com/office/powerpoint/2010/main" val="1727305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normAutofit fontScale="90000"/>
          </a:bodyPr>
          <a:lstStyle/>
          <a:p>
            <a:r>
              <a:rPr lang="en-GB" dirty="0" smtClean="0">
                <a:solidFill>
                  <a:schemeClr val="bg1"/>
                </a:solidFill>
              </a:rPr>
              <a:t>Understanding the characteristics of a psychological disorder</a:t>
            </a:r>
            <a:endParaRPr lang="en-GB" dirty="0">
              <a:solidFill>
                <a:schemeClr val="bg1"/>
              </a:solidFill>
            </a:endParaRPr>
          </a:p>
        </p:txBody>
      </p:sp>
      <p:sp>
        <p:nvSpPr>
          <p:cNvPr id="3" name="Content Placeholder 2"/>
          <p:cNvSpPr>
            <a:spLocks noGrp="1"/>
          </p:cNvSpPr>
          <p:nvPr>
            <p:ph idx="1"/>
          </p:nvPr>
        </p:nvSpPr>
        <p:spPr>
          <a:solidFill>
            <a:schemeClr val="accent6">
              <a:lumMod val="20000"/>
              <a:lumOff val="80000"/>
            </a:schemeClr>
          </a:solidFill>
        </p:spPr>
        <p:txBody>
          <a:bodyPr/>
          <a:lstStyle/>
          <a:p>
            <a:pPr marL="0" indent="0">
              <a:buNone/>
            </a:pPr>
            <a:r>
              <a:rPr lang="en-GB" b="1" i="1" dirty="0" smtClean="0"/>
              <a:t>Using what you remember from your preparation work, in pairs, on MWBs, define the following terms:</a:t>
            </a:r>
          </a:p>
          <a:p>
            <a:pPr marL="0" indent="0">
              <a:buNone/>
            </a:pPr>
            <a:endParaRPr lang="en-GB" dirty="0"/>
          </a:p>
          <a:p>
            <a:r>
              <a:rPr lang="en-GB" dirty="0" smtClean="0"/>
              <a:t>Behavioural characteristic</a:t>
            </a:r>
          </a:p>
          <a:p>
            <a:r>
              <a:rPr lang="en-GB" dirty="0" smtClean="0"/>
              <a:t>Cognitive characteristic</a:t>
            </a:r>
          </a:p>
          <a:p>
            <a:r>
              <a:rPr lang="en-GB" dirty="0" smtClean="0"/>
              <a:t>Emotional characteristic</a:t>
            </a:r>
            <a:endParaRPr lang="en-GB" dirty="0"/>
          </a:p>
        </p:txBody>
      </p:sp>
    </p:spTree>
    <p:extLst>
      <p:ext uri="{BB962C8B-B14F-4D97-AF65-F5344CB8AC3E}">
        <p14:creationId xmlns:p14="http://schemas.microsoft.com/office/powerpoint/2010/main" val="2420120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normAutofit fontScale="90000"/>
          </a:bodyPr>
          <a:lstStyle/>
          <a:p>
            <a:r>
              <a:rPr lang="en-GB" dirty="0" smtClean="0">
                <a:solidFill>
                  <a:schemeClr val="bg1"/>
                </a:solidFill>
              </a:rPr>
              <a:t>Characteristics of Psychological Disorder</a:t>
            </a:r>
            <a:endParaRPr lang="en-GB" dirty="0">
              <a:solidFill>
                <a:schemeClr val="bg1"/>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fontScale="77500" lnSpcReduction="20000"/>
          </a:bodyPr>
          <a:lstStyle/>
          <a:p>
            <a:r>
              <a:rPr lang="en-GB" dirty="0" smtClean="0"/>
              <a:t>On your tables, get out your preparation work (prep 1) and look at what you have filled in for the characteristics of the disorders.  Look at each others to check they are similar</a:t>
            </a:r>
          </a:p>
          <a:p>
            <a:pPr marL="0" indent="0">
              <a:buNone/>
            </a:pPr>
            <a:endParaRPr lang="en-GB" dirty="0" smtClean="0"/>
          </a:p>
          <a:p>
            <a:r>
              <a:rPr lang="en-GB" dirty="0" smtClean="0"/>
              <a:t>Now you are going to fill in the worksheet according to the information you are given in the case studies for Steve &amp; Alison (depression), Joanne (phobia) and Norman (OCD) using the information in your homework</a:t>
            </a:r>
          </a:p>
          <a:p>
            <a:endParaRPr lang="en-GB" dirty="0" smtClean="0"/>
          </a:p>
          <a:p>
            <a:r>
              <a:rPr lang="en-GB" dirty="0" smtClean="0"/>
              <a:t>You must give specific examples from the film/text of how each </a:t>
            </a:r>
            <a:r>
              <a:rPr lang="en-GB" dirty="0" smtClean="0"/>
              <a:t>of the </a:t>
            </a:r>
            <a:r>
              <a:rPr lang="en-GB" dirty="0" smtClean="0"/>
              <a:t>characteristics </a:t>
            </a:r>
            <a:r>
              <a:rPr lang="en-GB" dirty="0" smtClean="0"/>
              <a:t>are being displayed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88621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normAutofit fontScale="90000"/>
          </a:bodyPr>
          <a:lstStyle/>
          <a:p>
            <a:r>
              <a:rPr lang="en-GB" dirty="0" smtClean="0">
                <a:solidFill>
                  <a:schemeClr val="bg1"/>
                </a:solidFill>
              </a:rPr>
              <a:t>Steve &amp; Alison:  Case studies of depression</a:t>
            </a:r>
            <a:endParaRPr lang="en-GB" dirty="0">
              <a:solidFill>
                <a:schemeClr val="bg1"/>
              </a:solidFill>
            </a:endParaRPr>
          </a:p>
        </p:txBody>
      </p:sp>
    </p:spTree>
    <p:extLst>
      <p:ext uri="{BB962C8B-B14F-4D97-AF65-F5344CB8AC3E}">
        <p14:creationId xmlns:p14="http://schemas.microsoft.com/office/powerpoint/2010/main" val="2623623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lstStyle/>
          <a:p>
            <a:r>
              <a:rPr lang="en-GB" dirty="0" smtClean="0">
                <a:solidFill>
                  <a:schemeClr val="bg1"/>
                </a:solidFill>
              </a:rPr>
              <a:t>Joanne:  Case Study of a Phobia</a:t>
            </a:r>
            <a:endParaRPr lang="en-GB" dirty="0">
              <a:solidFill>
                <a:schemeClr val="bg1"/>
              </a:solidFill>
            </a:endParaRPr>
          </a:p>
        </p:txBody>
      </p:sp>
    </p:spTree>
    <p:extLst>
      <p:ext uri="{BB962C8B-B14F-4D97-AF65-F5344CB8AC3E}">
        <p14:creationId xmlns:p14="http://schemas.microsoft.com/office/powerpoint/2010/main" val="3418029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50000"/>
            </a:schemeClr>
          </a:solidFill>
        </p:spPr>
        <p:txBody>
          <a:bodyPr/>
          <a:lstStyle/>
          <a:p>
            <a:r>
              <a:rPr lang="en-GB" dirty="0" smtClean="0">
                <a:solidFill>
                  <a:schemeClr val="bg1"/>
                </a:solidFill>
              </a:rPr>
              <a:t>Norman:  Case Study of OCD</a:t>
            </a:r>
            <a:endParaRPr lang="en-GB" dirty="0">
              <a:solidFill>
                <a:schemeClr val="bg1"/>
              </a:solidFill>
            </a:endParaRPr>
          </a:p>
        </p:txBody>
      </p:sp>
      <p:sp>
        <p:nvSpPr>
          <p:cNvPr id="3" name="Content Placeholder 2"/>
          <p:cNvSpPr>
            <a:spLocks noGrp="1"/>
          </p:cNvSpPr>
          <p:nvPr>
            <p:ph idx="1"/>
          </p:nvPr>
        </p:nvSpPr>
        <p:spPr>
          <a:xfrm>
            <a:off x="457200" y="1600201"/>
            <a:ext cx="8242920" cy="3629000"/>
          </a:xfrm>
          <a:solidFill>
            <a:schemeClr val="accent6">
              <a:lumMod val="20000"/>
              <a:lumOff val="80000"/>
            </a:schemeClr>
          </a:solidFill>
        </p:spPr>
        <p:txBody>
          <a:bodyPr>
            <a:normAutofit fontScale="55000" lnSpcReduction="20000"/>
          </a:bodyPr>
          <a:lstStyle/>
          <a:p>
            <a:pPr marL="0" indent="0">
              <a:buNone/>
            </a:pPr>
            <a:r>
              <a:rPr lang="en-GB" dirty="0" smtClean="0"/>
              <a:t>Norman has developed an obsessive compulsive disorder.  He spends a lot of time cleaning as he is very focused on the idea that germs are all around and are likely to harm him.  He spends a lot of time thinking about germs and what they would look like under a microscope and how they could behave if they were ingested.  He also spends a lot of time thinking about the diseases that germs could cause and what the symptoms of these diseases would be.  Norman spends a lot of time cleaning his house in an attempt to eradicate germs.  He always starts in the kitchen, wiping down surfaces with anti-bacterial cleaner and then scrubbing them with a scouring cloth.  He then tackles the bathroom, using the same system and then cleans the rest of the house.  When he has finished he becomes concerned that the germs may have had time to return, and so he goes back to the kitchen and starts all over again, going from room to room. As soon as he stops cleaning he begins to feel very anxious. This anxiety builds up until he can’t stand it anymore and has to start cleaning again.  The strain of the disorder has started to take its toll on him and he has been feeling very low lately.</a:t>
            </a:r>
          </a:p>
          <a:p>
            <a:pPr marL="0" indent="0">
              <a:buNone/>
            </a:pP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801674"/>
            <a:ext cx="2880320" cy="1917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0316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400</Words>
  <Application>Microsoft Office PowerPoint</Application>
  <PresentationFormat>On-screen Show (4:3)</PresentationFormat>
  <Paragraphs>19</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Characteristics of Psychological Disorders</vt:lpstr>
      <vt:lpstr>Understanding the characteristics of a psychological disorder</vt:lpstr>
      <vt:lpstr>Characteristics of Psychological Disorder</vt:lpstr>
      <vt:lpstr>Steve &amp; Alison:  Case studies of depression</vt:lpstr>
      <vt:lpstr>Joanne:  Case Study of a Phobia</vt:lpstr>
      <vt:lpstr>Norman:  Case Study of OCD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Psychological Disorders</dc:title>
  <dc:creator>USER</dc:creator>
  <cp:lastModifiedBy>Stacey</cp:lastModifiedBy>
  <cp:revision>16</cp:revision>
  <dcterms:created xsi:type="dcterms:W3CDTF">2018-07-09T10:34:44Z</dcterms:created>
  <dcterms:modified xsi:type="dcterms:W3CDTF">2021-02-23T15:01:43Z</dcterms:modified>
</cp:coreProperties>
</file>