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2AEF-B644-43C3-97F8-0922AA044035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C754-FE43-4179-856A-DF43983F5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04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2AEF-B644-43C3-97F8-0922AA044035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C754-FE43-4179-856A-DF43983F5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96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2AEF-B644-43C3-97F8-0922AA044035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C754-FE43-4179-856A-DF43983F5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26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2AEF-B644-43C3-97F8-0922AA044035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C754-FE43-4179-856A-DF43983F5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21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2AEF-B644-43C3-97F8-0922AA044035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C754-FE43-4179-856A-DF43983F5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4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2AEF-B644-43C3-97F8-0922AA044035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C754-FE43-4179-856A-DF43983F5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25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2AEF-B644-43C3-97F8-0922AA044035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C754-FE43-4179-856A-DF43983F5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24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2AEF-B644-43C3-97F8-0922AA044035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C754-FE43-4179-856A-DF43983F5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1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2AEF-B644-43C3-97F8-0922AA044035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C754-FE43-4179-856A-DF43983F5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18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2AEF-B644-43C3-97F8-0922AA044035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C754-FE43-4179-856A-DF43983F5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3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2AEF-B644-43C3-97F8-0922AA044035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1C754-FE43-4179-856A-DF43983F5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3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2AEF-B644-43C3-97F8-0922AA044035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C754-FE43-4179-856A-DF43983F5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35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Exam style </a:t>
            </a:r>
            <a:r>
              <a:rPr lang="en-GB" dirty="0" smtClean="0"/>
              <a:t>questions 2019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814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Paper 3:  Gender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388" y="2130335"/>
            <a:ext cx="1905000" cy="190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21388" y="4191003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Atypical gender development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814" y="2130335"/>
            <a:ext cx="1905000" cy="1905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22814" y="4191003"/>
            <a:ext cx="2028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role of chromosomes &amp; hormones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694" y="2149929"/>
            <a:ext cx="1905000" cy="1905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91694" y="4191003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Cognitive explanations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541" y="2130335"/>
            <a:ext cx="1905000" cy="1905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06541" y="4191002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Psychodynamic explanations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43" y="2130335"/>
            <a:ext cx="1905000" cy="1905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48638" y="4077349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Sex &amp; gender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83" y="4516996"/>
            <a:ext cx="1905000" cy="1905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8638" y="6435709"/>
            <a:ext cx="2664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Social learning theory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350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Paper 3:  Schizophrenia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15243"/>
            <a:ext cx="1905000" cy="190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4321632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Diagnosis &amp; classification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082" y="2215243"/>
            <a:ext cx="1905000" cy="1905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02082" y="4321631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Explanations of schizophrenia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964" y="2215243"/>
            <a:ext cx="1905000" cy="1905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65964" y="4321630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Treatments for schizophrenia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110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Paper 3:  Forensic Psychology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619" y="2280557"/>
            <a:ext cx="1905000" cy="190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84619" y="4293331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Biological explanations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387" y="2280557"/>
            <a:ext cx="1905000" cy="1905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64882" y="4293331"/>
            <a:ext cx="2028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Dealing with offending behaviour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1" y="2280557"/>
            <a:ext cx="1905000" cy="1905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7101" y="4321631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Defining and measuring crime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860" y="2280557"/>
            <a:ext cx="1905000" cy="1905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947851" y="4321631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Offender profiling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503" y="2280557"/>
            <a:ext cx="1905000" cy="1905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524750" y="4321630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Psychological explanations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804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Links to all folders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54" y="2110740"/>
            <a:ext cx="1905000" cy="190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https://drive.google.com/drive/folders/1Fs4sWLgbp-6Ct0vxCWNyQoFZkf2BV-79?usp=sharing</a:t>
            </a:r>
          </a:p>
        </p:txBody>
      </p:sp>
    </p:spTree>
    <p:extLst>
      <p:ext uri="{BB962C8B-B14F-4D97-AF65-F5344CB8AC3E}">
        <p14:creationId xmlns:p14="http://schemas.microsoft.com/office/powerpoint/2010/main" val="416034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Paper 1:  Attachment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37260" y="438912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Caregiver interactions, stages of attachment &amp; Animal studies 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" y="2100467"/>
            <a:ext cx="1905000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717" y="2100467"/>
            <a:ext cx="1905000" cy="1905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41717" y="4415246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Explanations &amp; types of attachment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40" y="2100467"/>
            <a:ext cx="1905000" cy="1905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063740" y="4389120"/>
            <a:ext cx="20280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Maternal deprivation, institutionalisation &amp; effects on later development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91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Paper 1:  Memory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335" y="2123803"/>
            <a:ext cx="1905000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40830" y="4195078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EWT and cognitive interview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538" y="2123803"/>
            <a:ext cx="19050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59033" y="4148911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Forgetting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" y="2123803"/>
            <a:ext cx="1905000" cy="1905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75755" y="4148911"/>
            <a:ext cx="2028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Nature of memory, models of memory &amp; types of LTM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47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Paper 1: Psychopathology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" y="2162991"/>
            <a:ext cx="1905000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5755" y="4148911"/>
            <a:ext cx="20280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Classifications of abnormality and characteristics of Psychological disorders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906" y="2162991"/>
            <a:ext cx="19050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66906" y="4148911"/>
            <a:ext cx="2028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Explanations &amp; Treatments for depression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852" y="2162991"/>
            <a:ext cx="1905000" cy="1905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000852" y="4148911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Explanations &amp; Treatments for OCD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083" y="2162991"/>
            <a:ext cx="1905000" cy="1905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32960" y="4148911"/>
            <a:ext cx="2028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Explanations &amp; Treatments for Phobia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00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Paper 1:  Social Influence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59" y="2136865"/>
            <a:ext cx="1905000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5755" y="4148911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Conformity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603" y="2136865"/>
            <a:ext cx="19050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05603" y="4150278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Minority influence &amp; social change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145" y="2136865"/>
            <a:ext cx="1905000" cy="1905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15145" y="4154607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Obedience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717" y="2136865"/>
            <a:ext cx="1905000" cy="1905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66213" y="4148911"/>
            <a:ext cx="2028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Resisting social pressures to obey &amp; conform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63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Paper 2:  Approaches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62546"/>
            <a:ext cx="1905000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6695" y="3767546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Biological approach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133" y="1862546"/>
            <a:ext cx="19050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5628" y="3754738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Cognitive approach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314" y="4208723"/>
            <a:ext cx="1905000" cy="1905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94561" y="6113723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Comparison of approach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350" y="4177716"/>
            <a:ext cx="1905000" cy="1905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35628" y="6113723"/>
            <a:ext cx="2358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Emergence of Psychology as a science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561" y="1862546"/>
            <a:ext cx="1905000" cy="1905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433056" y="3767546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Humanist approach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989" y="1862546"/>
            <a:ext cx="1905000" cy="1905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730484" y="3767546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Learning  approaches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64" y="4210117"/>
            <a:ext cx="1905000" cy="1905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38200" y="6113723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Psychodynamic approach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89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Paper 2:  Biopsychology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36420"/>
            <a:ext cx="1905000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6695" y="3733800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Biological Rhythms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826" y="1836420"/>
            <a:ext cx="19050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9321" y="3741420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Endocrine system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56" y="1836420"/>
            <a:ext cx="1905000" cy="1905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43452" y="3741420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Fight or flight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582" y="1836420"/>
            <a:ext cx="1905000" cy="1905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46077" y="3741420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nervous system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4241244"/>
            <a:ext cx="1905000" cy="1905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0568" y="6146244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Studying the brain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321" y="4256484"/>
            <a:ext cx="1905000" cy="1905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17817" y="6161484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</a:t>
            </a:r>
            <a:r>
              <a:rPr lang="en-GB" dirty="0" smtClean="0"/>
              <a:t>he brain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50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Paper 2:  Research Methods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998" y="1904397"/>
            <a:ext cx="1905000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7029" y="3843747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Case studies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1904397"/>
            <a:ext cx="19050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87295" y="3832861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Content analysis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674" y="1902867"/>
            <a:ext cx="1905000" cy="1905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88674" y="3827963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Correlations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773" y="4428652"/>
            <a:ext cx="1905000" cy="1905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45773" y="6377196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Descriptive stats 1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674" y="4396740"/>
            <a:ext cx="1905000" cy="1905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970665" y="6366138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Descriptive stats 2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799" y="4439366"/>
            <a:ext cx="1905000" cy="1905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448799" y="6375935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Inferential stats 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555" y="1914607"/>
            <a:ext cx="1905000" cy="1905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01050" y="3827963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Observations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937" y="4439366"/>
            <a:ext cx="1905000" cy="1905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467243" y="6375935"/>
            <a:ext cx="2284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Self-report techniques</a:t>
            </a:r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38" y="1932759"/>
            <a:ext cx="1905000" cy="1905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40235" y="3837759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Experimental method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156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Paper 3:  Issues &amp; Debates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82827"/>
            <a:ext cx="1905000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0782" y="3999694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Ethical issues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896" y="2082827"/>
            <a:ext cx="19050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58391" y="3999694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Free will &amp; determinism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91" y="2082827"/>
            <a:ext cx="1905000" cy="1905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40086" y="4010634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Gender bias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286" y="2082827"/>
            <a:ext cx="1905000" cy="1905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883286" y="3987827"/>
            <a:ext cx="2028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Ideographic vs nomothetic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22565"/>
            <a:ext cx="1905000" cy="1905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6695" y="6381104"/>
            <a:ext cx="202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Nature vs nurture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90" y="4422565"/>
            <a:ext cx="1905000" cy="1905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135190" y="6381104"/>
            <a:ext cx="251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Reductionism vs holism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84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247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Exam style questions 2019</vt:lpstr>
      <vt:lpstr>Paper 1:  Attachment</vt:lpstr>
      <vt:lpstr>Paper 1:  Memory</vt:lpstr>
      <vt:lpstr>Paper 1: Psychopathology</vt:lpstr>
      <vt:lpstr>Paper 1:  Social Influence</vt:lpstr>
      <vt:lpstr>Paper 2:  Approaches</vt:lpstr>
      <vt:lpstr>Paper 2:  Biopsychology</vt:lpstr>
      <vt:lpstr>Paper 2:  Research Methods</vt:lpstr>
      <vt:lpstr>Paper 3:  Issues &amp; Debates</vt:lpstr>
      <vt:lpstr>Paper 3:  Gender</vt:lpstr>
      <vt:lpstr>Paper 3:  Schizophrenia</vt:lpstr>
      <vt:lpstr>Paper 3:  Forensic Psychology</vt:lpstr>
      <vt:lpstr>Links to all folders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style questions</dc:title>
  <dc:creator>Stacey Marks</dc:creator>
  <cp:lastModifiedBy>Stacey Marks</cp:lastModifiedBy>
  <cp:revision>73</cp:revision>
  <dcterms:created xsi:type="dcterms:W3CDTF">2019-05-13T12:48:57Z</dcterms:created>
  <dcterms:modified xsi:type="dcterms:W3CDTF">2019-05-14T14:59:40Z</dcterms:modified>
</cp:coreProperties>
</file>