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6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3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8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7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5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7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6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5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8817-6619-43F7-A730-57A30DCEC907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1565-2A1E-4603-9FF3-314C1E034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What studies would you use-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GB" dirty="0" smtClean="0"/>
              <a:t>Capacity of STM</a:t>
            </a:r>
          </a:p>
          <a:p>
            <a:pPr marL="0" indent="0">
              <a:buNone/>
            </a:pPr>
            <a:r>
              <a:rPr lang="en-GB" dirty="0" smtClean="0"/>
              <a:t>Jacobs</a:t>
            </a:r>
          </a:p>
          <a:p>
            <a:r>
              <a:rPr lang="en-GB" dirty="0" smtClean="0"/>
              <a:t>Encoding in STM/LTM</a:t>
            </a:r>
          </a:p>
          <a:p>
            <a:pPr marL="0" indent="0">
              <a:buNone/>
            </a:pPr>
            <a:r>
              <a:rPr lang="en-GB" dirty="0" smtClean="0"/>
              <a:t>Baddeley</a:t>
            </a:r>
          </a:p>
          <a:p>
            <a:r>
              <a:rPr lang="en-GB" dirty="0" smtClean="0"/>
              <a:t>Duration of STM</a:t>
            </a:r>
          </a:p>
          <a:p>
            <a:pPr marL="0" indent="0">
              <a:buNone/>
            </a:pPr>
            <a:r>
              <a:rPr lang="en-GB" dirty="0" smtClean="0"/>
              <a:t>Peterson and Peterson</a:t>
            </a:r>
          </a:p>
          <a:p>
            <a:r>
              <a:rPr lang="en-GB" dirty="0" smtClean="0"/>
              <a:t>Duration of LTM</a:t>
            </a:r>
          </a:p>
          <a:p>
            <a:pPr marL="0" indent="0">
              <a:buNone/>
            </a:pPr>
            <a:r>
              <a:rPr lang="en-GB" dirty="0" err="1" smtClean="0"/>
              <a:t>Bahrick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3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State-dependent forgetting</a:t>
            </a:r>
          </a:p>
          <a:p>
            <a:pPr marL="0" indent="0">
              <a:buNone/>
            </a:pPr>
            <a:r>
              <a:rPr lang="en-GB" dirty="0" smtClean="0"/>
              <a:t>Carter</a:t>
            </a:r>
          </a:p>
          <a:p>
            <a:r>
              <a:rPr lang="en-GB" dirty="0" smtClean="0"/>
              <a:t>Context dependent forgetting</a:t>
            </a:r>
          </a:p>
          <a:p>
            <a:pPr marL="0" indent="0">
              <a:buNone/>
            </a:pPr>
            <a:r>
              <a:rPr lang="en-GB" dirty="0" smtClean="0"/>
              <a:t>Godden and Baddeley</a:t>
            </a:r>
          </a:p>
          <a:p>
            <a:r>
              <a:rPr lang="en-GB" dirty="0" smtClean="0"/>
              <a:t>Pro-active interference</a:t>
            </a:r>
          </a:p>
          <a:p>
            <a:pPr marL="0" indent="0">
              <a:buNone/>
            </a:pPr>
            <a:r>
              <a:rPr lang="en-GB" dirty="0" smtClean="0"/>
              <a:t>Underwood</a:t>
            </a:r>
          </a:p>
          <a:p>
            <a:r>
              <a:rPr lang="en-GB" dirty="0" smtClean="0"/>
              <a:t>Retro-active interference</a:t>
            </a:r>
          </a:p>
          <a:p>
            <a:pPr marL="0" indent="0">
              <a:buNone/>
            </a:pPr>
            <a:r>
              <a:rPr lang="en-GB" dirty="0" smtClean="0"/>
              <a:t>Schmidt</a:t>
            </a:r>
          </a:p>
          <a:p>
            <a:r>
              <a:rPr lang="en-GB" dirty="0" smtClean="0"/>
              <a:t>Leading questions</a:t>
            </a:r>
          </a:p>
          <a:p>
            <a:pPr marL="0" indent="0">
              <a:buNone/>
            </a:pPr>
            <a:r>
              <a:rPr lang="en-GB" dirty="0" smtClean="0"/>
              <a:t>Loftus</a:t>
            </a:r>
          </a:p>
          <a:p>
            <a:r>
              <a:rPr lang="en-GB" dirty="0"/>
              <a:t>Anxiety</a:t>
            </a:r>
          </a:p>
          <a:p>
            <a:pPr marL="0" indent="0">
              <a:buNone/>
            </a:pPr>
            <a:r>
              <a:rPr lang="en-GB" dirty="0"/>
              <a:t>Loftus    </a:t>
            </a:r>
            <a:r>
              <a:rPr lang="en-GB" dirty="0" err="1"/>
              <a:t>Yuille</a:t>
            </a:r>
            <a:endParaRPr lang="en-GB" dirty="0"/>
          </a:p>
          <a:p>
            <a:r>
              <a:rPr lang="en-GB" dirty="0"/>
              <a:t>Post-event discussion</a:t>
            </a:r>
          </a:p>
          <a:p>
            <a:pPr marL="0" indent="0">
              <a:buNone/>
            </a:pPr>
            <a:r>
              <a:rPr lang="en-GB" dirty="0" err="1"/>
              <a:t>Gabbert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14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a.fantis.BHA\AppData\Local\Microsoft\Windows\Temporary Internet Files\Content.IE5\J78YDTRS\diver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71438"/>
            <a:ext cx="261937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.fantis.BHA\AppData\Local\Microsoft\Windows\Temporary Internet Files\Content.IE5\IKU7GHDF\POL_Racibórz,_old_city_map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213884"/>
            <a:ext cx="1934303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.fantis.BHA\AppData\Local\Microsoft\Windows\Temporary Internet Files\Content.IE5\J78YDTRS\tablets-309742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3573016"/>
            <a:ext cx="1872208" cy="194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620688" y="7605464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2" name="Picture 2" descr="C:\Users\a.fantis.BHA\AppData\Local\Microsoft\Windows\Temporary Internet Files\Content.IE5\T683JCH7\clipartcarcrashmedium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02" y="2556585"/>
            <a:ext cx="18002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a.fantis.BHA\AppData\Local\Microsoft\Windows\Temporary Internet Files\Content.IE5\ATX1P8E1\9d42997c3471b3f67eec08e43a96ac6d-d5uxqva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44" y="3861048"/>
            <a:ext cx="1829055" cy="182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a.fantis.BHA\AppData\Local\Microsoft\Windows\Temporary Internet Files\Content.IE5\T683JCH7\KnifeBlood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09" y="1657161"/>
            <a:ext cx="2913112" cy="179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.fantis.BHA\AppData\Local\Microsoft\Windows\Temporary Internet Files\Content.IE5\ATX1P8E1\emotions_list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8797"/>
            <a:ext cx="2850359" cy="136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.fantis.BHA\AppData\Local\Microsoft\Windows\Temporary Internet Files\Content.IE5\T683JCH7\NOzl4d51b4ea98a49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819" y="0"/>
            <a:ext cx="2739814" cy="195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.fantis.BHA\AppData\Local\Microsoft\Windows\Temporary Internet Files\Content.IE5\T683JCH7\Maple-Leaf-by-Merlin2525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090" y="4544015"/>
            <a:ext cx="1214803" cy="138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SMARTInkShape-Group12"/>
          <p:cNvGrpSpPr/>
          <p:nvPr/>
        </p:nvGrpSpPr>
        <p:grpSpPr>
          <a:xfrm>
            <a:off x="4557344" y="4889333"/>
            <a:ext cx="479002" cy="498049"/>
            <a:chOff x="4557344" y="4889333"/>
            <a:chExt cx="479002" cy="498049"/>
          </a:xfrm>
        </p:grpSpPr>
        <p:sp>
          <p:nvSpPr>
            <p:cNvPr id="22" name="SMARTInkShape-15"/>
            <p:cNvSpPr/>
            <p:nvPr/>
          </p:nvSpPr>
          <p:spPr>
            <a:xfrm>
              <a:off x="4557344" y="4889333"/>
              <a:ext cx="344473" cy="498049"/>
            </a:xfrm>
            <a:custGeom>
              <a:avLst/>
              <a:gdLst/>
              <a:ahLst/>
              <a:cxnLst/>
              <a:rect l="0" t="0" r="0" b="0"/>
              <a:pathLst>
                <a:path w="344473" h="498049">
                  <a:moveTo>
                    <a:pt x="5726" y="129151"/>
                  </a:moveTo>
                  <a:lnTo>
                    <a:pt x="5726" y="124411"/>
                  </a:lnTo>
                  <a:lnTo>
                    <a:pt x="4734" y="123015"/>
                  </a:lnTo>
                  <a:lnTo>
                    <a:pt x="3081" y="122083"/>
                  </a:lnTo>
                  <a:lnTo>
                    <a:pt x="986" y="121463"/>
                  </a:lnTo>
                  <a:lnTo>
                    <a:pt x="582" y="120057"/>
                  </a:lnTo>
                  <a:lnTo>
                    <a:pt x="2778" y="115849"/>
                  </a:lnTo>
                  <a:lnTo>
                    <a:pt x="2769" y="114330"/>
                  </a:lnTo>
                  <a:lnTo>
                    <a:pt x="1770" y="113317"/>
                  </a:lnTo>
                  <a:lnTo>
                    <a:pt x="112" y="112642"/>
                  </a:lnTo>
                  <a:lnTo>
                    <a:pt x="0" y="113184"/>
                  </a:lnTo>
                  <a:lnTo>
                    <a:pt x="2520" y="116432"/>
                  </a:lnTo>
                  <a:lnTo>
                    <a:pt x="3588" y="116703"/>
                  </a:lnTo>
                  <a:lnTo>
                    <a:pt x="4301" y="115892"/>
                  </a:lnTo>
                  <a:lnTo>
                    <a:pt x="10185" y="97980"/>
                  </a:lnTo>
                  <a:lnTo>
                    <a:pt x="17960" y="87847"/>
                  </a:lnTo>
                  <a:lnTo>
                    <a:pt x="28031" y="81028"/>
                  </a:lnTo>
                  <a:lnTo>
                    <a:pt x="70966" y="66179"/>
                  </a:lnTo>
                  <a:lnTo>
                    <a:pt x="109233" y="49905"/>
                  </a:lnTo>
                  <a:lnTo>
                    <a:pt x="148873" y="33719"/>
                  </a:lnTo>
                  <a:lnTo>
                    <a:pt x="191246" y="17733"/>
                  </a:lnTo>
                  <a:lnTo>
                    <a:pt x="233313" y="9247"/>
                  </a:lnTo>
                  <a:lnTo>
                    <a:pt x="272711" y="0"/>
                  </a:lnTo>
                  <a:lnTo>
                    <a:pt x="313406" y="3395"/>
                  </a:lnTo>
                  <a:lnTo>
                    <a:pt x="323712" y="6453"/>
                  </a:lnTo>
                  <a:lnTo>
                    <a:pt x="338414" y="16499"/>
                  </a:lnTo>
                  <a:lnTo>
                    <a:pt x="342103" y="24845"/>
                  </a:lnTo>
                  <a:lnTo>
                    <a:pt x="344472" y="46370"/>
                  </a:lnTo>
                  <a:lnTo>
                    <a:pt x="337910" y="88007"/>
                  </a:lnTo>
                  <a:lnTo>
                    <a:pt x="334933" y="108881"/>
                  </a:lnTo>
                  <a:lnTo>
                    <a:pt x="316854" y="149180"/>
                  </a:lnTo>
                  <a:lnTo>
                    <a:pt x="299988" y="186018"/>
                  </a:lnTo>
                  <a:lnTo>
                    <a:pt x="282423" y="225707"/>
                  </a:lnTo>
                  <a:lnTo>
                    <a:pt x="264650" y="262601"/>
                  </a:lnTo>
                  <a:lnTo>
                    <a:pt x="246817" y="298669"/>
                  </a:lnTo>
                  <a:lnTo>
                    <a:pt x="228965" y="334491"/>
                  </a:lnTo>
                  <a:lnTo>
                    <a:pt x="213754" y="370240"/>
                  </a:lnTo>
                  <a:lnTo>
                    <a:pt x="199725" y="413135"/>
                  </a:lnTo>
                  <a:lnTo>
                    <a:pt x="187035" y="456672"/>
                  </a:lnTo>
                  <a:lnTo>
                    <a:pt x="182479" y="476557"/>
                  </a:lnTo>
                  <a:lnTo>
                    <a:pt x="176791" y="496313"/>
                  </a:lnTo>
                  <a:lnTo>
                    <a:pt x="175331" y="497949"/>
                  </a:lnTo>
                  <a:lnTo>
                    <a:pt x="173366" y="498048"/>
                  </a:lnTo>
                  <a:lnTo>
                    <a:pt x="166461" y="4952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SMARTInkShape-16"/>
            <p:cNvSpPr/>
            <p:nvPr/>
          </p:nvSpPr>
          <p:spPr>
            <a:xfrm>
              <a:off x="4679156" y="5268516"/>
              <a:ext cx="357190" cy="26790"/>
            </a:xfrm>
            <a:custGeom>
              <a:avLst/>
              <a:gdLst/>
              <a:ahLst/>
              <a:cxnLst/>
              <a:rect l="0" t="0" r="0" b="0"/>
              <a:pathLst>
                <a:path w="357190" h="26790">
                  <a:moveTo>
                    <a:pt x="0" y="8929"/>
                  </a:moveTo>
                  <a:lnTo>
                    <a:pt x="0" y="4189"/>
                  </a:lnTo>
                  <a:lnTo>
                    <a:pt x="992" y="2792"/>
                  </a:lnTo>
                  <a:lnTo>
                    <a:pt x="2646" y="1861"/>
                  </a:lnTo>
                  <a:lnTo>
                    <a:pt x="12429" y="368"/>
                  </a:lnTo>
                  <a:lnTo>
                    <a:pt x="51138" y="10"/>
                  </a:lnTo>
                  <a:lnTo>
                    <a:pt x="92798" y="1"/>
                  </a:lnTo>
                  <a:lnTo>
                    <a:pt x="132873" y="0"/>
                  </a:lnTo>
                  <a:lnTo>
                    <a:pt x="176581" y="992"/>
                  </a:lnTo>
                  <a:lnTo>
                    <a:pt x="211621" y="6136"/>
                  </a:lnTo>
                  <a:lnTo>
                    <a:pt x="248132" y="9094"/>
                  </a:lnTo>
                  <a:lnTo>
                    <a:pt x="287944" y="15813"/>
                  </a:lnTo>
                  <a:lnTo>
                    <a:pt x="329068" y="24327"/>
                  </a:lnTo>
                  <a:lnTo>
                    <a:pt x="357189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SMARTInkShape-17"/>
          <p:cNvSpPr/>
          <p:nvPr/>
        </p:nvSpPr>
        <p:spPr>
          <a:xfrm>
            <a:off x="7618978" y="3751253"/>
            <a:ext cx="305204" cy="668530"/>
          </a:xfrm>
          <a:custGeom>
            <a:avLst/>
            <a:gdLst/>
            <a:ahLst/>
            <a:cxnLst/>
            <a:rect l="0" t="0" r="0" b="0"/>
            <a:pathLst>
              <a:path w="305204" h="668530">
                <a:moveTo>
                  <a:pt x="203428" y="61724"/>
                </a:moveTo>
                <a:lnTo>
                  <a:pt x="203428" y="66464"/>
                </a:lnTo>
                <a:lnTo>
                  <a:pt x="204420" y="66868"/>
                </a:lnTo>
                <a:lnTo>
                  <a:pt x="211117" y="62597"/>
                </a:lnTo>
                <a:lnTo>
                  <a:pt x="216731" y="57242"/>
                </a:lnTo>
                <a:lnTo>
                  <a:pt x="219263" y="49479"/>
                </a:lnTo>
                <a:lnTo>
                  <a:pt x="221169" y="23357"/>
                </a:lnTo>
                <a:lnTo>
                  <a:pt x="220216" y="21263"/>
                </a:lnTo>
                <a:lnTo>
                  <a:pt x="218589" y="19867"/>
                </a:lnTo>
                <a:lnTo>
                  <a:pt x="216513" y="18936"/>
                </a:lnTo>
                <a:lnTo>
                  <a:pt x="215128" y="16332"/>
                </a:lnTo>
                <a:lnTo>
                  <a:pt x="213589" y="8146"/>
                </a:lnTo>
                <a:lnTo>
                  <a:pt x="211194" y="5169"/>
                </a:lnTo>
                <a:lnTo>
                  <a:pt x="203241" y="1862"/>
                </a:lnTo>
                <a:lnTo>
                  <a:pt x="187608" y="0"/>
                </a:lnTo>
                <a:lnTo>
                  <a:pt x="148004" y="11713"/>
                </a:lnTo>
                <a:lnTo>
                  <a:pt x="113767" y="25130"/>
                </a:lnTo>
                <a:lnTo>
                  <a:pt x="74176" y="58044"/>
                </a:lnTo>
                <a:lnTo>
                  <a:pt x="35852" y="95488"/>
                </a:lnTo>
                <a:lnTo>
                  <a:pt x="23778" y="110464"/>
                </a:lnTo>
                <a:lnTo>
                  <a:pt x="4643" y="154377"/>
                </a:lnTo>
                <a:lnTo>
                  <a:pt x="0" y="178804"/>
                </a:lnTo>
                <a:lnTo>
                  <a:pt x="3365" y="200153"/>
                </a:lnTo>
                <a:lnTo>
                  <a:pt x="16213" y="238262"/>
                </a:lnTo>
                <a:lnTo>
                  <a:pt x="27572" y="257568"/>
                </a:lnTo>
                <a:lnTo>
                  <a:pt x="46151" y="275855"/>
                </a:lnTo>
                <a:lnTo>
                  <a:pt x="87797" y="306770"/>
                </a:lnTo>
                <a:lnTo>
                  <a:pt x="115258" y="328799"/>
                </a:lnTo>
                <a:lnTo>
                  <a:pt x="156944" y="351428"/>
                </a:lnTo>
                <a:lnTo>
                  <a:pt x="194137" y="379233"/>
                </a:lnTo>
                <a:lnTo>
                  <a:pt x="230146" y="403834"/>
                </a:lnTo>
                <a:lnTo>
                  <a:pt x="263277" y="430448"/>
                </a:lnTo>
                <a:lnTo>
                  <a:pt x="284482" y="459334"/>
                </a:lnTo>
                <a:lnTo>
                  <a:pt x="304430" y="503880"/>
                </a:lnTo>
                <a:lnTo>
                  <a:pt x="305203" y="519183"/>
                </a:lnTo>
                <a:lnTo>
                  <a:pt x="299321" y="561182"/>
                </a:lnTo>
                <a:lnTo>
                  <a:pt x="285472" y="596617"/>
                </a:lnTo>
                <a:lnTo>
                  <a:pt x="253655" y="631998"/>
                </a:lnTo>
                <a:lnTo>
                  <a:pt x="212336" y="658340"/>
                </a:lnTo>
                <a:lnTo>
                  <a:pt x="199450" y="664230"/>
                </a:lnTo>
                <a:lnTo>
                  <a:pt x="155637" y="668529"/>
                </a:lnTo>
                <a:lnTo>
                  <a:pt x="112055" y="667914"/>
                </a:lnTo>
                <a:lnTo>
                  <a:pt x="81508" y="656509"/>
                </a:lnTo>
                <a:lnTo>
                  <a:pt x="72182" y="648203"/>
                </a:lnTo>
                <a:lnTo>
                  <a:pt x="63737" y="638889"/>
                </a:lnTo>
                <a:lnTo>
                  <a:pt x="53369" y="631442"/>
                </a:lnTo>
                <a:lnTo>
                  <a:pt x="49811" y="627075"/>
                </a:lnTo>
                <a:lnTo>
                  <a:pt x="38891" y="604804"/>
                </a:lnTo>
                <a:lnTo>
                  <a:pt x="38688" y="590166"/>
                </a:lnTo>
                <a:lnTo>
                  <a:pt x="44151" y="550273"/>
                </a:lnTo>
                <a:lnTo>
                  <a:pt x="67482" y="507868"/>
                </a:lnTo>
                <a:lnTo>
                  <a:pt x="99046" y="463515"/>
                </a:lnTo>
                <a:lnTo>
                  <a:pt x="132539" y="427832"/>
                </a:lnTo>
                <a:lnTo>
                  <a:pt x="161680" y="386976"/>
                </a:lnTo>
                <a:lnTo>
                  <a:pt x="192426" y="352447"/>
                </a:lnTo>
                <a:lnTo>
                  <a:pt x="211743" y="327450"/>
                </a:lnTo>
                <a:lnTo>
                  <a:pt x="223991" y="314762"/>
                </a:lnTo>
                <a:lnTo>
                  <a:pt x="248023" y="282216"/>
                </a:lnTo>
                <a:lnTo>
                  <a:pt x="263274" y="266292"/>
                </a:lnTo>
                <a:lnTo>
                  <a:pt x="271431" y="251652"/>
                </a:lnTo>
                <a:lnTo>
                  <a:pt x="282353" y="225603"/>
                </a:lnTo>
                <a:lnTo>
                  <a:pt x="281842" y="224555"/>
                </a:lnTo>
                <a:lnTo>
                  <a:pt x="280509" y="223856"/>
                </a:lnTo>
                <a:lnTo>
                  <a:pt x="278628" y="223390"/>
                </a:lnTo>
                <a:lnTo>
                  <a:pt x="277374" y="222087"/>
                </a:lnTo>
                <a:lnTo>
                  <a:pt x="274866" y="21352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SMARTInkShape-Group14"/>
          <p:cNvGrpSpPr/>
          <p:nvPr/>
        </p:nvGrpSpPr>
        <p:grpSpPr>
          <a:xfrm>
            <a:off x="4268391" y="4122840"/>
            <a:ext cx="392907" cy="440231"/>
            <a:chOff x="4268391" y="4122840"/>
            <a:chExt cx="392907" cy="440231"/>
          </a:xfrm>
        </p:grpSpPr>
        <p:sp>
          <p:nvSpPr>
            <p:cNvPr id="26" name="SMARTInkShape-18"/>
            <p:cNvSpPr/>
            <p:nvPr/>
          </p:nvSpPr>
          <p:spPr>
            <a:xfrm>
              <a:off x="4330898" y="4122840"/>
              <a:ext cx="141487" cy="440231"/>
            </a:xfrm>
            <a:custGeom>
              <a:avLst/>
              <a:gdLst/>
              <a:ahLst/>
              <a:cxnLst/>
              <a:rect l="0" t="0" r="0" b="0"/>
              <a:pathLst>
                <a:path w="141487" h="440231">
                  <a:moveTo>
                    <a:pt x="139337" y="0"/>
                  </a:moveTo>
                  <a:lnTo>
                    <a:pt x="141486" y="9235"/>
                  </a:lnTo>
                  <a:lnTo>
                    <a:pt x="141472" y="31408"/>
                  </a:lnTo>
                  <a:lnTo>
                    <a:pt x="133080" y="68213"/>
                  </a:lnTo>
                  <a:lnTo>
                    <a:pt x="122114" y="99154"/>
                  </a:lnTo>
                  <a:lnTo>
                    <a:pt x="106297" y="132465"/>
                  </a:lnTo>
                  <a:lnTo>
                    <a:pt x="89042" y="171108"/>
                  </a:lnTo>
                  <a:lnTo>
                    <a:pt x="71362" y="210339"/>
                  </a:lnTo>
                  <a:lnTo>
                    <a:pt x="53556" y="250737"/>
                  </a:lnTo>
                  <a:lnTo>
                    <a:pt x="29761" y="295202"/>
                  </a:lnTo>
                  <a:lnTo>
                    <a:pt x="14074" y="337794"/>
                  </a:lnTo>
                  <a:lnTo>
                    <a:pt x="7300" y="372665"/>
                  </a:lnTo>
                  <a:lnTo>
                    <a:pt x="641" y="414075"/>
                  </a:lnTo>
                  <a:lnTo>
                    <a:pt x="0" y="440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SMARTInkShape-19"/>
            <p:cNvSpPr/>
            <p:nvPr/>
          </p:nvSpPr>
          <p:spPr>
            <a:xfrm>
              <a:off x="4268391" y="4421463"/>
              <a:ext cx="392907" cy="34452"/>
            </a:xfrm>
            <a:custGeom>
              <a:avLst/>
              <a:gdLst/>
              <a:ahLst/>
              <a:cxnLst/>
              <a:rect l="0" t="0" r="0" b="0"/>
              <a:pathLst>
                <a:path w="392907" h="34452">
                  <a:moveTo>
                    <a:pt x="0" y="34451"/>
                  </a:moveTo>
                  <a:lnTo>
                    <a:pt x="4740" y="29711"/>
                  </a:lnTo>
                  <a:lnTo>
                    <a:pt x="7129" y="29306"/>
                  </a:lnTo>
                  <a:lnTo>
                    <a:pt x="9713" y="30029"/>
                  </a:lnTo>
                  <a:lnTo>
                    <a:pt x="12428" y="31503"/>
                  </a:lnTo>
                  <a:lnTo>
                    <a:pt x="15231" y="31494"/>
                  </a:lnTo>
                  <a:lnTo>
                    <a:pt x="20990" y="28837"/>
                  </a:lnTo>
                  <a:lnTo>
                    <a:pt x="24907" y="28724"/>
                  </a:lnTo>
                  <a:lnTo>
                    <a:pt x="64041" y="33818"/>
                  </a:lnTo>
                  <a:lnTo>
                    <a:pt x="98529" y="31680"/>
                  </a:lnTo>
                  <a:lnTo>
                    <a:pt x="134005" y="26738"/>
                  </a:lnTo>
                  <a:lnTo>
                    <a:pt x="175813" y="25762"/>
                  </a:lnTo>
                  <a:lnTo>
                    <a:pt x="216409" y="25569"/>
                  </a:lnTo>
                  <a:lnTo>
                    <a:pt x="257611" y="20790"/>
                  </a:lnTo>
                  <a:lnTo>
                    <a:pt x="300549" y="5147"/>
                  </a:lnTo>
                  <a:lnTo>
                    <a:pt x="338724" y="0"/>
                  </a:lnTo>
                  <a:lnTo>
                    <a:pt x="365938" y="1753"/>
                  </a:lnTo>
                  <a:lnTo>
                    <a:pt x="392906" y="7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SMARTInkShape-20"/>
          <p:cNvSpPr/>
          <p:nvPr/>
        </p:nvSpPr>
        <p:spPr>
          <a:xfrm>
            <a:off x="1964985" y="4723805"/>
            <a:ext cx="284761" cy="648460"/>
          </a:xfrm>
          <a:custGeom>
            <a:avLst/>
            <a:gdLst/>
            <a:ahLst/>
            <a:cxnLst/>
            <a:rect l="0" t="0" r="0" b="0"/>
            <a:pathLst>
              <a:path w="284761" h="648460">
                <a:moveTo>
                  <a:pt x="276367" y="0"/>
                </a:moveTo>
                <a:lnTo>
                  <a:pt x="284055" y="7688"/>
                </a:lnTo>
                <a:lnTo>
                  <a:pt x="250971" y="47931"/>
                </a:lnTo>
                <a:lnTo>
                  <a:pt x="221300" y="87152"/>
                </a:lnTo>
                <a:lnTo>
                  <a:pt x="186776" y="129883"/>
                </a:lnTo>
                <a:lnTo>
                  <a:pt x="160193" y="168460"/>
                </a:lnTo>
                <a:lnTo>
                  <a:pt x="136112" y="207672"/>
                </a:lnTo>
                <a:lnTo>
                  <a:pt x="113763" y="248064"/>
                </a:lnTo>
                <a:lnTo>
                  <a:pt x="88289" y="287812"/>
                </a:lnTo>
                <a:lnTo>
                  <a:pt x="64536" y="328363"/>
                </a:lnTo>
                <a:lnTo>
                  <a:pt x="44930" y="368160"/>
                </a:lnTo>
                <a:lnTo>
                  <a:pt x="26553" y="408725"/>
                </a:lnTo>
                <a:lnTo>
                  <a:pt x="11186" y="445879"/>
                </a:lnTo>
                <a:lnTo>
                  <a:pt x="1846" y="489250"/>
                </a:lnTo>
                <a:lnTo>
                  <a:pt x="0" y="532616"/>
                </a:lnTo>
                <a:lnTo>
                  <a:pt x="2282" y="568229"/>
                </a:lnTo>
                <a:lnTo>
                  <a:pt x="7707" y="581952"/>
                </a:lnTo>
                <a:lnTo>
                  <a:pt x="37430" y="624993"/>
                </a:lnTo>
                <a:lnTo>
                  <a:pt x="42662" y="630974"/>
                </a:lnTo>
                <a:lnTo>
                  <a:pt x="56412" y="637620"/>
                </a:lnTo>
                <a:lnTo>
                  <a:pt x="92069" y="647382"/>
                </a:lnTo>
                <a:lnTo>
                  <a:pt x="122553" y="646755"/>
                </a:lnTo>
                <a:lnTo>
                  <a:pt x="129176" y="648459"/>
                </a:lnTo>
                <a:lnTo>
                  <a:pt x="141826" y="647706"/>
                </a:lnTo>
                <a:lnTo>
                  <a:pt x="185155" y="633642"/>
                </a:lnTo>
                <a:lnTo>
                  <a:pt x="228630" y="613150"/>
                </a:lnTo>
                <a:lnTo>
                  <a:pt x="246568" y="599495"/>
                </a:lnTo>
                <a:lnTo>
                  <a:pt x="266648" y="571266"/>
                </a:lnTo>
                <a:lnTo>
                  <a:pt x="282581" y="545474"/>
                </a:lnTo>
                <a:lnTo>
                  <a:pt x="284760" y="532955"/>
                </a:lnTo>
                <a:lnTo>
                  <a:pt x="282412" y="526918"/>
                </a:lnTo>
                <a:lnTo>
                  <a:pt x="280397" y="523920"/>
                </a:lnTo>
                <a:lnTo>
                  <a:pt x="278061" y="521920"/>
                </a:lnTo>
                <a:lnTo>
                  <a:pt x="272820" y="519699"/>
                </a:lnTo>
                <a:lnTo>
                  <a:pt x="264292" y="518448"/>
                </a:lnTo>
                <a:lnTo>
                  <a:pt x="245392" y="525154"/>
                </a:lnTo>
                <a:lnTo>
                  <a:pt x="204639" y="542839"/>
                </a:lnTo>
                <a:lnTo>
                  <a:pt x="160333" y="573843"/>
                </a:lnTo>
                <a:lnTo>
                  <a:pt x="122843" y="595987"/>
                </a:lnTo>
                <a:lnTo>
                  <a:pt x="110934" y="609294"/>
                </a:lnTo>
                <a:lnTo>
                  <a:pt x="97773" y="6161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MARTInkShape-21"/>
          <p:cNvSpPr/>
          <p:nvPr/>
        </p:nvSpPr>
        <p:spPr>
          <a:xfrm>
            <a:off x="2741414" y="2687836"/>
            <a:ext cx="383978" cy="495447"/>
          </a:xfrm>
          <a:custGeom>
            <a:avLst/>
            <a:gdLst/>
            <a:ahLst/>
            <a:cxnLst/>
            <a:rect l="0" t="0" r="0" b="0"/>
            <a:pathLst>
              <a:path w="383978" h="495447">
                <a:moveTo>
                  <a:pt x="383977" y="0"/>
                </a:moveTo>
                <a:lnTo>
                  <a:pt x="383977" y="16509"/>
                </a:lnTo>
                <a:lnTo>
                  <a:pt x="383977" y="9262"/>
                </a:lnTo>
                <a:lnTo>
                  <a:pt x="383977" y="14140"/>
                </a:lnTo>
                <a:lnTo>
                  <a:pt x="383977" y="11907"/>
                </a:lnTo>
                <a:lnTo>
                  <a:pt x="383977" y="14662"/>
                </a:lnTo>
                <a:lnTo>
                  <a:pt x="383977" y="12139"/>
                </a:lnTo>
                <a:lnTo>
                  <a:pt x="382984" y="12061"/>
                </a:lnTo>
                <a:lnTo>
                  <a:pt x="379236" y="14621"/>
                </a:lnTo>
                <a:lnTo>
                  <a:pt x="377840" y="14708"/>
                </a:lnTo>
                <a:lnTo>
                  <a:pt x="376909" y="13774"/>
                </a:lnTo>
                <a:lnTo>
                  <a:pt x="376288" y="12159"/>
                </a:lnTo>
                <a:lnTo>
                  <a:pt x="374882" y="12075"/>
                </a:lnTo>
                <a:lnTo>
                  <a:pt x="370674" y="14627"/>
                </a:lnTo>
                <a:lnTo>
                  <a:pt x="369155" y="14712"/>
                </a:lnTo>
                <a:lnTo>
                  <a:pt x="368143" y="13777"/>
                </a:lnTo>
                <a:lnTo>
                  <a:pt x="367468" y="12161"/>
                </a:lnTo>
                <a:lnTo>
                  <a:pt x="366025" y="11084"/>
                </a:lnTo>
                <a:lnTo>
                  <a:pt x="358547" y="9213"/>
                </a:lnTo>
                <a:lnTo>
                  <a:pt x="318189" y="8937"/>
                </a:lnTo>
                <a:lnTo>
                  <a:pt x="276388" y="8930"/>
                </a:lnTo>
                <a:lnTo>
                  <a:pt x="249903" y="11576"/>
                </a:lnTo>
                <a:lnTo>
                  <a:pt x="209547" y="16618"/>
                </a:lnTo>
                <a:lnTo>
                  <a:pt x="170487" y="23751"/>
                </a:lnTo>
                <a:lnTo>
                  <a:pt x="129865" y="31129"/>
                </a:lnTo>
                <a:lnTo>
                  <a:pt x="94051" y="44828"/>
                </a:lnTo>
                <a:lnTo>
                  <a:pt x="84465" y="49689"/>
                </a:lnTo>
                <a:lnTo>
                  <a:pt x="73589" y="51850"/>
                </a:lnTo>
                <a:lnTo>
                  <a:pt x="68903" y="54410"/>
                </a:lnTo>
                <a:lnTo>
                  <a:pt x="55792" y="68803"/>
                </a:lnTo>
                <a:lnTo>
                  <a:pt x="57208" y="75559"/>
                </a:lnTo>
                <a:lnTo>
                  <a:pt x="63583" y="87872"/>
                </a:lnTo>
                <a:lnTo>
                  <a:pt x="91507" y="120183"/>
                </a:lnTo>
                <a:lnTo>
                  <a:pt x="105653" y="161991"/>
                </a:lnTo>
                <a:lnTo>
                  <a:pt x="107117" y="203758"/>
                </a:lnTo>
                <a:lnTo>
                  <a:pt x="104493" y="212267"/>
                </a:lnTo>
                <a:lnTo>
                  <a:pt x="101012" y="219357"/>
                </a:lnTo>
                <a:lnTo>
                  <a:pt x="98471" y="231908"/>
                </a:lnTo>
                <a:lnTo>
                  <a:pt x="98335" y="236354"/>
                </a:lnTo>
                <a:lnTo>
                  <a:pt x="99291" y="237937"/>
                </a:lnTo>
                <a:lnTo>
                  <a:pt x="100921" y="238992"/>
                </a:lnTo>
                <a:lnTo>
                  <a:pt x="107955" y="240476"/>
                </a:lnTo>
                <a:lnTo>
                  <a:pt x="148156" y="248753"/>
                </a:lnTo>
                <a:lnTo>
                  <a:pt x="192176" y="249919"/>
                </a:lnTo>
                <a:lnTo>
                  <a:pt x="232785" y="252662"/>
                </a:lnTo>
                <a:lnTo>
                  <a:pt x="275909" y="265260"/>
                </a:lnTo>
                <a:lnTo>
                  <a:pt x="309050" y="279843"/>
                </a:lnTo>
                <a:lnTo>
                  <a:pt x="318595" y="288416"/>
                </a:lnTo>
                <a:lnTo>
                  <a:pt x="325153" y="298841"/>
                </a:lnTo>
                <a:lnTo>
                  <a:pt x="329362" y="321703"/>
                </a:lnTo>
                <a:lnTo>
                  <a:pt x="328946" y="334471"/>
                </a:lnTo>
                <a:lnTo>
                  <a:pt x="315127" y="377205"/>
                </a:lnTo>
                <a:lnTo>
                  <a:pt x="300887" y="401674"/>
                </a:lnTo>
                <a:lnTo>
                  <a:pt x="265006" y="437540"/>
                </a:lnTo>
                <a:lnTo>
                  <a:pt x="221127" y="470626"/>
                </a:lnTo>
                <a:lnTo>
                  <a:pt x="198472" y="478773"/>
                </a:lnTo>
                <a:lnTo>
                  <a:pt x="159824" y="487888"/>
                </a:lnTo>
                <a:lnTo>
                  <a:pt x="120707" y="495446"/>
                </a:lnTo>
                <a:lnTo>
                  <a:pt x="105241" y="495365"/>
                </a:lnTo>
                <a:lnTo>
                  <a:pt x="65770" y="488858"/>
                </a:lnTo>
                <a:lnTo>
                  <a:pt x="57012" y="485161"/>
                </a:lnTo>
                <a:lnTo>
                  <a:pt x="41918" y="482087"/>
                </a:lnTo>
                <a:lnTo>
                  <a:pt x="27426" y="475309"/>
                </a:lnTo>
                <a:lnTo>
                  <a:pt x="0" y="4732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5" name="SMARTInkShape-Group17"/>
          <p:cNvGrpSpPr/>
          <p:nvPr/>
        </p:nvGrpSpPr>
        <p:grpSpPr>
          <a:xfrm>
            <a:off x="5322708" y="2393156"/>
            <a:ext cx="490520" cy="741165"/>
            <a:chOff x="5322708" y="2393156"/>
            <a:chExt cx="490520" cy="741165"/>
          </a:xfrm>
        </p:grpSpPr>
        <p:sp>
          <p:nvSpPr>
            <p:cNvPr id="31" name="SMARTInkShape-22"/>
            <p:cNvSpPr/>
            <p:nvPr/>
          </p:nvSpPr>
          <p:spPr>
            <a:xfrm>
              <a:off x="5322708" y="2393156"/>
              <a:ext cx="490520" cy="455415"/>
            </a:xfrm>
            <a:custGeom>
              <a:avLst/>
              <a:gdLst/>
              <a:ahLst/>
              <a:cxnLst/>
              <a:rect l="0" t="0" r="0" b="0"/>
              <a:pathLst>
                <a:path w="490520" h="455415">
                  <a:moveTo>
                    <a:pt x="240487" y="0"/>
                  </a:moveTo>
                  <a:lnTo>
                    <a:pt x="240487" y="4741"/>
                  </a:lnTo>
                  <a:lnTo>
                    <a:pt x="237842" y="9714"/>
                  </a:lnTo>
                  <a:lnTo>
                    <a:pt x="210984" y="50745"/>
                  </a:lnTo>
                  <a:lnTo>
                    <a:pt x="189350" y="88737"/>
                  </a:lnTo>
                  <a:lnTo>
                    <a:pt x="158838" y="132034"/>
                  </a:lnTo>
                  <a:lnTo>
                    <a:pt x="132951" y="167003"/>
                  </a:lnTo>
                  <a:lnTo>
                    <a:pt x="106429" y="202500"/>
                  </a:lnTo>
                  <a:lnTo>
                    <a:pt x="79720" y="238153"/>
                  </a:lnTo>
                  <a:lnTo>
                    <a:pt x="52954" y="273852"/>
                  </a:lnTo>
                  <a:lnTo>
                    <a:pt x="22535" y="316179"/>
                  </a:lnTo>
                  <a:lnTo>
                    <a:pt x="4051" y="355683"/>
                  </a:lnTo>
                  <a:lnTo>
                    <a:pt x="0" y="381782"/>
                  </a:lnTo>
                  <a:lnTo>
                    <a:pt x="787" y="385490"/>
                  </a:lnTo>
                  <a:lnTo>
                    <a:pt x="2305" y="387962"/>
                  </a:lnTo>
                  <a:lnTo>
                    <a:pt x="16609" y="396670"/>
                  </a:lnTo>
                  <a:lnTo>
                    <a:pt x="61124" y="401156"/>
                  </a:lnTo>
                  <a:lnTo>
                    <a:pt x="93746" y="401635"/>
                  </a:lnTo>
                  <a:lnTo>
                    <a:pt x="134832" y="401776"/>
                  </a:lnTo>
                  <a:lnTo>
                    <a:pt x="178424" y="401818"/>
                  </a:lnTo>
                  <a:lnTo>
                    <a:pt x="222760" y="401831"/>
                  </a:lnTo>
                  <a:lnTo>
                    <a:pt x="267316" y="401834"/>
                  </a:lnTo>
                  <a:lnTo>
                    <a:pt x="311936" y="401836"/>
                  </a:lnTo>
                  <a:lnTo>
                    <a:pt x="353931" y="404482"/>
                  </a:lnTo>
                  <a:lnTo>
                    <a:pt x="388863" y="408904"/>
                  </a:lnTo>
                  <a:lnTo>
                    <a:pt x="427333" y="415138"/>
                  </a:lnTo>
                  <a:lnTo>
                    <a:pt x="469111" y="428523"/>
                  </a:lnTo>
                  <a:lnTo>
                    <a:pt x="487308" y="436170"/>
                  </a:lnTo>
                  <a:lnTo>
                    <a:pt x="488378" y="437624"/>
                  </a:lnTo>
                  <a:lnTo>
                    <a:pt x="489884" y="444410"/>
                  </a:lnTo>
                  <a:lnTo>
                    <a:pt x="490519" y="455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4" name="SMARTInkShape-23"/>
            <p:cNvSpPr/>
            <p:nvPr/>
          </p:nvSpPr>
          <p:spPr>
            <a:xfrm>
              <a:off x="5585158" y="2678906"/>
              <a:ext cx="22688" cy="455415"/>
            </a:xfrm>
            <a:custGeom>
              <a:avLst/>
              <a:gdLst/>
              <a:ahLst/>
              <a:cxnLst/>
              <a:rect l="0" t="0" r="0" b="0"/>
              <a:pathLst>
                <a:path w="22688" h="455415">
                  <a:moveTo>
                    <a:pt x="22687" y="0"/>
                  </a:moveTo>
                  <a:lnTo>
                    <a:pt x="10257" y="12429"/>
                  </a:lnTo>
                  <a:lnTo>
                    <a:pt x="7240" y="20738"/>
                  </a:lnTo>
                  <a:lnTo>
                    <a:pt x="0" y="54141"/>
                  </a:lnTo>
                  <a:lnTo>
                    <a:pt x="3995" y="95484"/>
                  </a:lnTo>
                  <a:lnTo>
                    <a:pt x="4662" y="134396"/>
                  </a:lnTo>
                  <a:lnTo>
                    <a:pt x="4778" y="167703"/>
                  </a:lnTo>
                  <a:lnTo>
                    <a:pt x="4812" y="203699"/>
                  </a:lnTo>
                  <a:lnTo>
                    <a:pt x="4822" y="244351"/>
                  </a:lnTo>
                  <a:lnTo>
                    <a:pt x="4825" y="281973"/>
                  </a:lnTo>
                  <a:lnTo>
                    <a:pt x="4826" y="319247"/>
                  </a:lnTo>
                  <a:lnTo>
                    <a:pt x="4826" y="359286"/>
                  </a:lnTo>
                  <a:lnTo>
                    <a:pt x="4826" y="403132"/>
                  </a:lnTo>
                  <a:lnTo>
                    <a:pt x="4826" y="445296"/>
                  </a:lnTo>
                  <a:lnTo>
                    <a:pt x="4826" y="455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28" name="SMARTInkShape-24"/>
          <p:cNvSpPr/>
          <p:nvPr/>
        </p:nvSpPr>
        <p:spPr>
          <a:xfrm>
            <a:off x="7241977" y="759511"/>
            <a:ext cx="391374" cy="382464"/>
          </a:xfrm>
          <a:custGeom>
            <a:avLst/>
            <a:gdLst/>
            <a:ahLst/>
            <a:cxnLst/>
            <a:rect l="0" t="0" r="0" b="0"/>
            <a:pathLst>
              <a:path w="391374" h="382464">
                <a:moveTo>
                  <a:pt x="0" y="35231"/>
                </a:moveTo>
                <a:lnTo>
                  <a:pt x="0" y="30491"/>
                </a:lnTo>
                <a:lnTo>
                  <a:pt x="992" y="29094"/>
                </a:lnTo>
                <a:lnTo>
                  <a:pt x="2645" y="28163"/>
                </a:lnTo>
                <a:lnTo>
                  <a:pt x="4740" y="27543"/>
                </a:lnTo>
                <a:lnTo>
                  <a:pt x="6136" y="26137"/>
                </a:lnTo>
                <a:lnTo>
                  <a:pt x="7688" y="21929"/>
                </a:lnTo>
                <a:lnTo>
                  <a:pt x="9094" y="20410"/>
                </a:lnTo>
                <a:lnTo>
                  <a:pt x="39952" y="3212"/>
                </a:lnTo>
                <a:lnTo>
                  <a:pt x="73366" y="0"/>
                </a:lnTo>
                <a:lnTo>
                  <a:pt x="113673" y="5746"/>
                </a:lnTo>
                <a:lnTo>
                  <a:pt x="156619" y="10555"/>
                </a:lnTo>
                <a:lnTo>
                  <a:pt x="195233" y="15352"/>
                </a:lnTo>
                <a:lnTo>
                  <a:pt x="219723" y="18459"/>
                </a:lnTo>
                <a:lnTo>
                  <a:pt x="255823" y="30372"/>
                </a:lnTo>
                <a:lnTo>
                  <a:pt x="290662" y="40626"/>
                </a:lnTo>
                <a:lnTo>
                  <a:pt x="329604" y="52980"/>
                </a:lnTo>
                <a:lnTo>
                  <a:pt x="345920" y="59987"/>
                </a:lnTo>
                <a:lnTo>
                  <a:pt x="376487" y="85993"/>
                </a:lnTo>
                <a:lnTo>
                  <a:pt x="390605" y="114998"/>
                </a:lnTo>
                <a:lnTo>
                  <a:pt x="391373" y="118175"/>
                </a:lnTo>
                <a:lnTo>
                  <a:pt x="390891" y="121285"/>
                </a:lnTo>
                <a:lnTo>
                  <a:pt x="387711" y="127386"/>
                </a:lnTo>
                <a:lnTo>
                  <a:pt x="375602" y="136399"/>
                </a:lnTo>
                <a:lnTo>
                  <a:pt x="334725" y="160245"/>
                </a:lnTo>
                <a:lnTo>
                  <a:pt x="313821" y="166530"/>
                </a:lnTo>
                <a:lnTo>
                  <a:pt x="295059" y="171038"/>
                </a:lnTo>
                <a:lnTo>
                  <a:pt x="281950" y="174965"/>
                </a:lnTo>
                <a:lnTo>
                  <a:pt x="237974" y="182975"/>
                </a:lnTo>
                <a:lnTo>
                  <a:pt x="195370" y="178664"/>
                </a:lnTo>
                <a:lnTo>
                  <a:pt x="186711" y="178354"/>
                </a:lnTo>
                <a:lnTo>
                  <a:pt x="179555" y="180862"/>
                </a:lnTo>
                <a:lnTo>
                  <a:pt x="171618" y="185816"/>
                </a:lnTo>
                <a:lnTo>
                  <a:pt x="162146" y="186929"/>
                </a:lnTo>
                <a:lnTo>
                  <a:pt x="173287" y="187026"/>
                </a:lnTo>
                <a:lnTo>
                  <a:pt x="178880" y="184386"/>
                </a:lnTo>
                <a:lnTo>
                  <a:pt x="181761" y="182293"/>
                </a:lnTo>
                <a:lnTo>
                  <a:pt x="185666" y="181889"/>
                </a:lnTo>
                <a:lnTo>
                  <a:pt x="229355" y="191517"/>
                </a:lnTo>
                <a:lnTo>
                  <a:pt x="253038" y="197071"/>
                </a:lnTo>
                <a:lnTo>
                  <a:pt x="271868" y="207979"/>
                </a:lnTo>
                <a:lnTo>
                  <a:pt x="294866" y="214077"/>
                </a:lnTo>
                <a:lnTo>
                  <a:pt x="332137" y="237998"/>
                </a:lnTo>
                <a:lnTo>
                  <a:pt x="350070" y="256487"/>
                </a:lnTo>
                <a:lnTo>
                  <a:pt x="367687" y="269987"/>
                </a:lnTo>
                <a:lnTo>
                  <a:pt x="371775" y="278804"/>
                </a:lnTo>
                <a:lnTo>
                  <a:pt x="374584" y="288345"/>
                </a:lnTo>
                <a:lnTo>
                  <a:pt x="381827" y="302555"/>
                </a:lnTo>
                <a:lnTo>
                  <a:pt x="382544" y="305720"/>
                </a:lnTo>
                <a:lnTo>
                  <a:pt x="382029" y="308823"/>
                </a:lnTo>
                <a:lnTo>
                  <a:pt x="377556" y="318922"/>
                </a:lnTo>
                <a:lnTo>
                  <a:pt x="374798" y="332057"/>
                </a:lnTo>
                <a:lnTo>
                  <a:pt x="372896" y="334318"/>
                </a:lnTo>
                <a:lnTo>
                  <a:pt x="370636" y="335826"/>
                </a:lnTo>
                <a:lnTo>
                  <a:pt x="358888" y="350519"/>
                </a:lnTo>
                <a:lnTo>
                  <a:pt x="315349" y="368888"/>
                </a:lnTo>
                <a:lnTo>
                  <a:pt x="292866" y="377619"/>
                </a:lnTo>
                <a:lnTo>
                  <a:pt x="278660" y="378234"/>
                </a:lnTo>
                <a:lnTo>
                  <a:pt x="264739" y="377185"/>
                </a:lnTo>
                <a:lnTo>
                  <a:pt x="222826" y="382463"/>
                </a:lnTo>
                <a:lnTo>
                  <a:pt x="185606" y="376286"/>
                </a:lnTo>
                <a:lnTo>
                  <a:pt x="144606" y="375779"/>
                </a:lnTo>
                <a:lnTo>
                  <a:pt x="129277" y="379771"/>
                </a:lnTo>
                <a:lnTo>
                  <a:pt x="107156" y="3745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0" name="SMARTInkShape-25"/>
          <p:cNvSpPr/>
          <p:nvPr/>
        </p:nvSpPr>
        <p:spPr>
          <a:xfrm>
            <a:off x="3947382" y="642947"/>
            <a:ext cx="169205" cy="232163"/>
          </a:xfrm>
          <a:custGeom>
            <a:avLst/>
            <a:gdLst/>
            <a:ahLst/>
            <a:cxnLst/>
            <a:rect l="0" t="0" r="0" b="0"/>
            <a:pathLst>
              <a:path w="169205" h="232163">
                <a:moveTo>
                  <a:pt x="35259" y="35709"/>
                </a:moveTo>
                <a:lnTo>
                  <a:pt x="35259" y="30969"/>
                </a:lnTo>
                <a:lnTo>
                  <a:pt x="36251" y="29572"/>
                </a:lnTo>
                <a:lnTo>
                  <a:pt x="37904" y="28641"/>
                </a:lnTo>
                <a:lnTo>
                  <a:pt x="42947" y="27147"/>
                </a:lnTo>
                <a:lnTo>
                  <a:pt x="43636" y="24297"/>
                </a:lnTo>
                <a:lnTo>
                  <a:pt x="43943" y="21708"/>
                </a:lnTo>
                <a:lnTo>
                  <a:pt x="44079" y="23864"/>
                </a:lnTo>
                <a:lnTo>
                  <a:pt x="45108" y="23844"/>
                </a:lnTo>
                <a:lnTo>
                  <a:pt x="51867" y="18835"/>
                </a:lnTo>
                <a:lnTo>
                  <a:pt x="53008" y="10248"/>
                </a:lnTo>
                <a:lnTo>
                  <a:pt x="54037" y="9805"/>
                </a:lnTo>
                <a:lnTo>
                  <a:pt x="60797" y="9037"/>
                </a:lnTo>
                <a:lnTo>
                  <a:pt x="68930" y="2806"/>
                </a:lnTo>
                <a:lnTo>
                  <a:pt x="77206" y="825"/>
                </a:lnTo>
                <a:lnTo>
                  <a:pt x="109676" y="0"/>
                </a:lnTo>
                <a:lnTo>
                  <a:pt x="115627" y="2641"/>
                </a:lnTo>
                <a:lnTo>
                  <a:pt x="140651" y="25062"/>
                </a:lnTo>
                <a:lnTo>
                  <a:pt x="138986" y="31308"/>
                </a:lnTo>
                <a:lnTo>
                  <a:pt x="135115" y="43335"/>
                </a:lnTo>
                <a:lnTo>
                  <a:pt x="131322" y="55828"/>
                </a:lnTo>
                <a:lnTo>
                  <a:pt x="123914" y="69452"/>
                </a:lnTo>
                <a:lnTo>
                  <a:pt x="96926" y="103249"/>
                </a:lnTo>
                <a:lnTo>
                  <a:pt x="56045" y="135443"/>
                </a:lnTo>
                <a:lnTo>
                  <a:pt x="16404" y="165765"/>
                </a:lnTo>
                <a:lnTo>
                  <a:pt x="1091" y="185714"/>
                </a:lnTo>
                <a:lnTo>
                  <a:pt x="0" y="191721"/>
                </a:lnTo>
                <a:lnTo>
                  <a:pt x="838" y="193295"/>
                </a:lnTo>
                <a:lnTo>
                  <a:pt x="2390" y="194345"/>
                </a:lnTo>
                <a:lnTo>
                  <a:pt x="4417" y="195044"/>
                </a:lnTo>
                <a:lnTo>
                  <a:pt x="12009" y="200770"/>
                </a:lnTo>
                <a:lnTo>
                  <a:pt x="56641" y="211241"/>
                </a:lnTo>
                <a:lnTo>
                  <a:pt x="98230" y="213900"/>
                </a:lnTo>
                <a:lnTo>
                  <a:pt x="139830" y="214250"/>
                </a:lnTo>
                <a:lnTo>
                  <a:pt x="146645" y="214268"/>
                </a:lnTo>
                <a:lnTo>
                  <a:pt x="152180" y="216264"/>
                </a:lnTo>
                <a:lnTo>
                  <a:pt x="169204" y="2321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4" name="SMARTInkShape-26"/>
          <p:cNvSpPr/>
          <p:nvPr/>
        </p:nvSpPr>
        <p:spPr>
          <a:xfrm>
            <a:off x="3125391" y="482203"/>
            <a:ext cx="44646" cy="182808"/>
          </a:xfrm>
          <a:custGeom>
            <a:avLst/>
            <a:gdLst/>
            <a:ahLst/>
            <a:cxnLst/>
            <a:rect l="0" t="0" r="0" b="0"/>
            <a:pathLst>
              <a:path w="44646" h="182808">
                <a:moveTo>
                  <a:pt x="0" y="0"/>
                </a:moveTo>
                <a:lnTo>
                  <a:pt x="25731" y="0"/>
                </a:lnTo>
                <a:lnTo>
                  <a:pt x="27075" y="2977"/>
                </a:lnTo>
                <a:lnTo>
                  <a:pt x="22464" y="19403"/>
                </a:lnTo>
                <a:lnTo>
                  <a:pt x="24205" y="27806"/>
                </a:lnTo>
                <a:lnTo>
                  <a:pt x="32415" y="42277"/>
                </a:lnTo>
                <a:lnTo>
                  <a:pt x="34250" y="52194"/>
                </a:lnTo>
                <a:lnTo>
                  <a:pt x="32420" y="60570"/>
                </a:lnTo>
                <a:lnTo>
                  <a:pt x="30543" y="64192"/>
                </a:lnTo>
                <a:lnTo>
                  <a:pt x="30284" y="67600"/>
                </a:lnTo>
                <a:lnTo>
                  <a:pt x="38244" y="105280"/>
                </a:lnTo>
                <a:lnTo>
                  <a:pt x="41802" y="113268"/>
                </a:lnTo>
                <a:lnTo>
                  <a:pt x="44626" y="157679"/>
                </a:lnTo>
                <a:lnTo>
                  <a:pt x="44645" y="167890"/>
                </a:lnTo>
                <a:lnTo>
                  <a:pt x="39907" y="173879"/>
                </a:lnTo>
                <a:lnTo>
                  <a:pt x="39503" y="176443"/>
                </a:lnTo>
                <a:lnTo>
                  <a:pt x="40226" y="179144"/>
                </a:lnTo>
                <a:lnTo>
                  <a:pt x="41700" y="181937"/>
                </a:lnTo>
                <a:lnTo>
                  <a:pt x="41690" y="182807"/>
                </a:lnTo>
                <a:lnTo>
                  <a:pt x="40692" y="182395"/>
                </a:lnTo>
                <a:lnTo>
                  <a:pt x="35718" y="17859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studies would you use-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2016-01-11T15:07:05Z</dcterms:created>
  <dcterms:modified xsi:type="dcterms:W3CDTF">2016-01-14T12:48:48Z</dcterms:modified>
</cp:coreProperties>
</file>