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2B26C01-062B-4AB5-90CB-0CE257F7CD47}" type="datetimeFigureOut">
              <a:rPr lang="en-GB" smtClean="0"/>
              <a:t>09/05/2016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50FBC7-B315-4141-940E-61BC9ECA8689}" type="slidenum">
              <a:rPr lang="en-GB" smtClean="0"/>
              <a:t>‹#›</a:t>
            </a:fld>
            <a:endParaRPr lang="en-GB"/>
          </a:p>
        </p:txBody>
      </p:sp>
    </p:spTree>
    <p:extLst>
      <p:ext uri="{BB962C8B-B14F-4D97-AF65-F5344CB8AC3E}">
        <p14:creationId xmlns:p14="http://schemas.microsoft.com/office/powerpoint/2010/main" val="4280939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2B26C01-062B-4AB5-90CB-0CE257F7CD47}" type="datetimeFigureOut">
              <a:rPr lang="en-GB" smtClean="0"/>
              <a:t>09/05/2016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50FBC7-B315-4141-940E-61BC9ECA8689}" type="slidenum">
              <a:rPr lang="en-GB" smtClean="0"/>
              <a:t>‹#›</a:t>
            </a:fld>
            <a:endParaRPr lang="en-GB"/>
          </a:p>
        </p:txBody>
      </p:sp>
    </p:spTree>
    <p:extLst>
      <p:ext uri="{BB962C8B-B14F-4D97-AF65-F5344CB8AC3E}">
        <p14:creationId xmlns:p14="http://schemas.microsoft.com/office/powerpoint/2010/main" val="249214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2B26C01-062B-4AB5-90CB-0CE257F7CD47}" type="datetimeFigureOut">
              <a:rPr lang="en-GB" smtClean="0"/>
              <a:t>09/05/2016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50FBC7-B315-4141-940E-61BC9ECA8689}" type="slidenum">
              <a:rPr lang="en-GB" smtClean="0"/>
              <a:t>‹#›</a:t>
            </a:fld>
            <a:endParaRPr lang="en-GB"/>
          </a:p>
        </p:txBody>
      </p:sp>
    </p:spTree>
    <p:extLst>
      <p:ext uri="{BB962C8B-B14F-4D97-AF65-F5344CB8AC3E}">
        <p14:creationId xmlns:p14="http://schemas.microsoft.com/office/powerpoint/2010/main" val="4085987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2B26C01-062B-4AB5-90CB-0CE257F7CD47}" type="datetimeFigureOut">
              <a:rPr lang="en-GB" smtClean="0"/>
              <a:t>09/05/2016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50FBC7-B315-4141-940E-61BC9ECA8689}" type="slidenum">
              <a:rPr lang="en-GB" smtClean="0"/>
              <a:t>‹#›</a:t>
            </a:fld>
            <a:endParaRPr lang="en-GB"/>
          </a:p>
        </p:txBody>
      </p:sp>
    </p:spTree>
    <p:extLst>
      <p:ext uri="{BB962C8B-B14F-4D97-AF65-F5344CB8AC3E}">
        <p14:creationId xmlns:p14="http://schemas.microsoft.com/office/powerpoint/2010/main" val="3455826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B26C01-062B-4AB5-90CB-0CE257F7CD47}" type="datetimeFigureOut">
              <a:rPr lang="en-GB" smtClean="0"/>
              <a:t>09/05/2016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50FBC7-B315-4141-940E-61BC9ECA8689}" type="slidenum">
              <a:rPr lang="en-GB" smtClean="0"/>
              <a:t>‹#›</a:t>
            </a:fld>
            <a:endParaRPr lang="en-GB"/>
          </a:p>
        </p:txBody>
      </p:sp>
    </p:spTree>
    <p:extLst>
      <p:ext uri="{BB962C8B-B14F-4D97-AF65-F5344CB8AC3E}">
        <p14:creationId xmlns:p14="http://schemas.microsoft.com/office/powerpoint/2010/main" val="213245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2B26C01-062B-4AB5-90CB-0CE257F7CD47}" type="datetimeFigureOut">
              <a:rPr lang="en-GB" smtClean="0"/>
              <a:t>09/05/2016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50FBC7-B315-4141-940E-61BC9ECA8689}" type="slidenum">
              <a:rPr lang="en-GB" smtClean="0"/>
              <a:t>‹#›</a:t>
            </a:fld>
            <a:endParaRPr lang="en-GB"/>
          </a:p>
        </p:txBody>
      </p:sp>
    </p:spTree>
    <p:extLst>
      <p:ext uri="{BB962C8B-B14F-4D97-AF65-F5344CB8AC3E}">
        <p14:creationId xmlns:p14="http://schemas.microsoft.com/office/powerpoint/2010/main" val="2807602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2B26C01-062B-4AB5-90CB-0CE257F7CD47}" type="datetimeFigureOut">
              <a:rPr lang="en-GB" smtClean="0"/>
              <a:t>09/05/2016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150FBC7-B315-4141-940E-61BC9ECA8689}" type="slidenum">
              <a:rPr lang="en-GB" smtClean="0"/>
              <a:t>‹#›</a:t>
            </a:fld>
            <a:endParaRPr lang="en-GB"/>
          </a:p>
        </p:txBody>
      </p:sp>
    </p:spTree>
    <p:extLst>
      <p:ext uri="{BB962C8B-B14F-4D97-AF65-F5344CB8AC3E}">
        <p14:creationId xmlns:p14="http://schemas.microsoft.com/office/powerpoint/2010/main" val="3218103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2B26C01-062B-4AB5-90CB-0CE257F7CD47}" type="datetimeFigureOut">
              <a:rPr lang="en-GB" smtClean="0"/>
              <a:t>09/05/2016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150FBC7-B315-4141-940E-61BC9ECA8689}" type="slidenum">
              <a:rPr lang="en-GB" smtClean="0"/>
              <a:t>‹#›</a:t>
            </a:fld>
            <a:endParaRPr lang="en-GB"/>
          </a:p>
        </p:txBody>
      </p:sp>
    </p:spTree>
    <p:extLst>
      <p:ext uri="{BB962C8B-B14F-4D97-AF65-F5344CB8AC3E}">
        <p14:creationId xmlns:p14="http://schemas.microsoft.com/office/powerpoint/2010/main" val="4108355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B26C01-062B-4AB5-90CB-0CE257F7CD47}" type="datetimeFigureOut">
              <a:rPr lang="en-GB" smtClean="0"/>
              <a:t>09/05/2016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150FBC7-B315-4141-940E-61BC9ECA8689}" type="slidenum">
              <a:rPr lang="en-GB" smtClean="0"/>
              <a:t>‹#›</a:t>
            </a:fld>
            <a:endParaRPr lang="en-GB"/>
          </a:p>
        </p:txBody>
      </p:sp>
    </p:spTree>
    <p:extLst>
      <p:ext uri="{BB962C8B-B14F-4D97-AF65-F5344CB8AC3E}">
        <p14:creationId xmlns:p14="http://schemas.microsoft.com/office/powerpoint/2010/main" val="2014946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B26C01-062B-4AB5-90CB-0CE257F7CD47}" type="datetimeFigureOut">
              <a:rPr lang="en-GB" smtClean="0"/>
              <a:t>09/05/2016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50FBC7-B315-4141-940E-61BC9ECA8689}" type="slidenum">
              <a:rPr lang="en-GB" smtClean="0"/>
              <a:t>‹#›</a:t>
            </a:fld>
            <a:endParaRPr lang="en-GB"/>
          </a:p>
        </p:txBody>
      </p:sp>
    </p:spTree>
    <p:extLst>
      <p:ext uri="{BB962C8B-B14F-4D97-AF65-F5344CB8AC3E}">
        <p14:creationId xmlns:p14="http://schemas.microsoft.com/office/powerpoint/2010/main" val="4256515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B26C01-062B-4AB5-90CB-0CE257F7CD47}" type="datetimeFigureOut">
              <a:rPr lang="en-GB" smtClean="0"/>
              <a:t>09/05/2016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50FBC7-B315-4141-940E-61BC9ECA8689}" type="slidenum">
              <a:rPr lang="en-GB" smtClean="0"/>
              <a:t>‹#›</a:t>
            </a:fld>
            <a:endParaRPr lang="en-GB"/>
          </a:p>
        </p:txBody>
      </p:sp>
    </p:spTree>
    <p:extLst>
      <p:ext uri="{BB962C8B-B14F-4D97-AF65-F5344CB8AC3E}">
        <p14:creationId xmlns:p14="http://schemas.microsoft.com/office/powerpoint/2010/main" val="963095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B26C01-062B-4AB5-90CB-0CE257F7CD47}" type="datetimeFigureOut">
              <a:rPr lang="en-GB" smtClean="0"/>
              <a:t>09/05/2016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50FBC7-B315-4141-940E-61BC9ECA8689}" type="slidenum">
              <a:rPr lang="en-GB" smtClean="0"/>
              <a:t>‹#›</a:t>
            </a:fld>
            <a:endParaRPr lang="en-GB"/>
          </a:p>
        </p:txBody>
      </p:sp>
    </p:spTree>
    <p:extLst>
      <p:ext uri="{BB962C8B-B14F-4D97-AF65-F5344CB8AC3E}">
        <p14:creationId xmlns:p14="http://schemas.microsoft.com/office/powerpoint/2010/main" val="273084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620688"/>
            <a:ext cx="7920880" cy="5328592"/>
          </a:xfrm>
        </p:spPr>
        <p:txBody>
          <a:bodyPr/>
          <a:lstStyle/>
          <a:p>
            <a:r>
              <a:rPr lang="en-GB" dirty="0" smtClean="0"/>
              <a:t>SLEEP WALKING</a:t>
            </a:r>
            <a:endParaRPr lang="en-GB" dirty="0"/>
          </a:p>
        </p:txBody>
      </p:sp>
    </p:spTree>
    <p:extLst>
      <p:ext uri="{BB962C8B-B14F-4D97-AF65-F5344CB8AC3E}">
        <p14:creationId xmlns:p14="http://schemas.microsoft.com/office/powerpoint/2010/main" val="4036260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it?</a:t>
            </a:r>
            <a:endParaRPr lang="en-GB" dirty="0"/>
          </a:p>
        </p:txBody>
      </p:sp>
      <p:sp>
        <p:nvSpPr>
          <p:cNvPr id="3" name="Content Placeholder 2"/>
          <p:cNvSpPr>
            <a:spLocks noGrp="1"/>
          </p:cNvSpPr>
          <p:nvPr>
            <p:ph idx="1"/>
          </p:nvPr>
        </p:nvSpPr>
        <p:spPr/>
        <p:txBody>
          <a:bodyPr>
            <a:normAutofit fontScale="92500" lnSpcReduction="10000"/>
          </a:bodyPr>
          <a:lstStyle/>
          <a:p>
            <a:r>
              <a:rPr lang="en-GB" b="1" dirty="0" smtClean="0">
                <a:effectLst/>
              </a:rPr>
              <a:t>Sleepwalking is when someone walks or carries out complex activities while not fully awake.</a:t>
            </a:r>
            <a:endParaRPr lang="en-GB" dirty="0" smtClean="0">
              <a:effectLst/>
            </a:endParaRPr>
          </a:p>
          <a:p>
            <a:r>
              <a:rPr lang="en-GB" dirty="0" smtClean="0">
                <a:effectLst/>
              </a:rPr>
              <a:t>It usually occurs during a period of deep sleep. This is at its height during the early part of the night, so it tends to occur in the first few hours after falling asleep.</a:t>
            </a:r>
          </a:p>
          <a:p>
            <a:r>
              <a:rPr lang="en-GB" dirty="0" smtClean="0">
                <a:effectLst/>
              </a:rPr>
              <a:t>Sleepwalking can start at any age, but is more common in children. It’s thought that at least 20% of children will sleepwalk at least once</a:t>
            </a:r>
          </a:p>
          <a:p>
            <a:endParaRPr lang="en-GB" dirty="0"/>
          </a:p>
        </p:txBody>
      </p:sp>
    </p:spTree>
    <p:extLst>
      <p:ext uri="{BB962C8B-B14F-4D97-AF65-F5344CB8AC3E}">
        <p14:creationId xmlns:p14="http://schemas.microsoft.com/office/powerpoint/2010/main" val="3651572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1600" y="188640"/>
            <a:ext cx="7704856" cy="6408712"/>
          </a:xfrm>
        </p:spPr>
        <p:txBody>
          <a:bodyPr>
            <a:normAutofit/>
          </a:bodyPr>
          <a:lstStyle/>
          <a:p>
            <a:pPr marL="457200" indent="-457200">
              <a:buFont typeface="Arial" panose="020B0604020202020204" pitchFamily="34" charset="0"/>
              <a:buChar char="•"/>
            </a:pPr>
            <a:r>
              <a:rPr lang="en-GB" dirty="0" smtClean="0">
                <a:solidFill>
                  <a:schemeClr val="tx1"/>
                </a:solidFill>
              </a:rPr>
              <a:t>There is a genetic predisposition to sleepwalking, which is the diathesis, this is likely to be incomplete arousal, so people’s genes predispose them to be in this state which is a state between sleep and wakefulness.  </a:t>
            </a:r>
          </a:p>
          <a:p>
            <a:pPr marL="457200" indent="-457200">
              <a:buFont typeface="Arial" panose="020B0604020202020204" pitchFamily="34" charset="0"/>
              <a:buChar char="•"/>
            </a:pPr>
            <a:r>
              <a:rPr lang="en-GB" dirty="0" smtClean="0">
                <a:solidFill>
                  <a:schemeClr val="tx1"/>
                </a:solidFill>
              </a:rPr>
              <a:t>Typical EEG recordings show delta waves plus higher frequency beta waves which are similar to an awaken state.</a:t>
            </a:r>
            <a:endParaRPr lang="en-GB" dirty="0">
              <a:solidFill>
                <a:schemeClr val="tx1"/>
              </a:solidFill>
            </a:endParaRPr>
          </a:p>
          <a:p>
            <a:pPr marL="457200" indent="-457200">
              <a:buFont typeface="Arial" panose="020B0604020202020204" pitchFamily="34" charset="0"/>
              <a:buChar char="•"/>
            </a:pPr>
            <a:endParaRPr lang="en-GB" dirty="0"/>
          </a:p>
        </p:txBody>
      </p:sp>
    </p:spTree>
    <p:extLst>
      <p:ext uri="{BB962C8B-B14F-4D97-AF65-F5344CB8AC3E}">
        <p14:creationId xmlns:p14="http://schemas.microsoft.com/office/powerpoint/2010/main" val="1191664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Predisposing factors</a:t>
            </a:r>
            <a:endParaRPr lang="en-GB" dirty="0"/>
          </a:p>
        </p:txBody>
      </p:sp>
      <p:sp>
        <p:nvSpPr>
          <p:cNvPr id="3" name="Content Placeholder 2"/>
          <p:cNvSpPr>
            <a:spLocks noGrp="1"/>
          </p:cNvSpPr>
          <p:nvPr>
            <p:ph idx="1"/>
          </p:nvPr>
        </p:nvSpPr>
        <p:spPr/>
        <p:txBody>
          <a:bodyPr>
            <a:normAutofit lnSpcReduction="10000"/>
          </a:bodyPr>
          <a:lstStyle/>
          <a:p>
            <a:r>
              <a:rPr lang="en-GB" dirty="0" smtClean="0"/>
              <a:t>Environmental factors</a:t>
            </a:r>
          </a:p>
          <a:p>
            <a:r>
              <a:rPr lang="en-GB" dirty="0" smtClean="0"/>
              <a:t>Occurs in SWS- slow wave sleep</a:t>
            </a:r>
          </a:p>
          <a:p>
            <a:r>
              <a:rPr lang="en-GB" dirty="0" smtClean="0"/>
              <a:t>Genetic predisposition</a:t>
            </a:r>
          </a:p>
          <a:p>
            <a:r>
              <a:rPr lang="en-GB" dirty="0" smtClean="0"/>
              <a:t> between wake and sleep</a:t>
            </a:r>
          </a:p>
          <a:p>
            <a:r>
              <a:rPr lang="en-GB" dirty="0" smtClean="0"/>
              <a:t>Delta waves- SWS</a:t>
            </a:r>
          </a:p>
          <a:p>
            <a:r>
              <a:rPr lang="en-GB" dirty="0" smtClean="0"/>
              <a:t>Beta waves- Awake state</a:t>
            </a:r>
          </a:p>
          <a:p>
            <a:r>
              <a:rPr lang="en-GB" dirty="0" smtClean="0"/>
              <a:t>Occurs when someone in SWS is woken up but the arousal of the brain is incomplete. </a:t>
            </a:r>
            <a:endParaRPr lang="en-GB" dirty="0"/>
          </a:p>
        </p:txBody>
      </p:sp>
    </p:spTree>
    <p:extLst>
      <p:ext uri="{BB962C8B-B14F-4D97-AF65-F5344CB8AC3E}">
        <p14:creationId xmlns:p14="http://schemas.microsoft.com/office/powerpoint/2010/main" val="975979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Environmental factors</a:t>
            </a:r>
            <a:endParaRPr lang="en-GB" dirty="0"/>
          </a:p>
        </p:txBody>
      </p:sp>
      <p:sp>
        <p:nvSpPr>
          <p:cNvPr id="3" name="Content Placeholder 2"/>
          <p:cNvSpPr>
            <a:spLocks noGrp="1"/>
          </p:cNvSpPr>
          <p:nvPr>
            <p:ph idx="1"/>
          </p:nvPr>
        </p:nvSpPr>
        <p:spPr/>
        <p:txBody>
          <a:bodyPr/>
          <a:lstStyle/>
          <a:p>
            <a:r>
              <a:rPr lang="en-GB" dirty="0" smtClean="0"/>
              <a:t>Sleep deprivation</a:t>
            </a:r>
          </a:p>
          <a:p>
            <a:r>
              <a:rPr lang="en-GB" dirty="0" smtClean="0"/>
              <a:t>Drinking alcohol</a:t>
            </a:r>
          </a:p>
          <a:p>
            <a:r>
              <a:rPr lang="en-GB" dirty="0" smtClean="0"/>
              <a:t>Fever</a:t>
            </a:r>
          </a:p>
          <a:p>
            <a:r>
              <a:rPr lang="en-GB" dirty="0" smtClean="0"/>
              <a:t>Being a child (More SWS)</a:t>
            </a:r>
          </a:p>
          <a:p>
            <a:r>
              <a:rPr lang="en-GB" dirty="0" smtClean="0"/>
              <a:t>Hormonal changes</a:t>
            </a:r>
            <a:endParaRPr lang="en-GB" dirty="0"/>
          </a:p>
        </p:txBody>
      </p:sp>
    </p:spTree>
    <p:extLst>
      <p:ext uri="{BB962C8B-B14F-4D97-AF65-F5344CB8AC3E}">
        <p14:creationId xmlns:p14="http://schemas.microsoft.com/office/powerpoint/2010/main" val="176214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 </a:t>
            </a:r>
            <a:endParaRPr lang="en-GB" dirty="0"/>
          </a:p>
        </p:txBody>
      </p:sp>
      <p:sp>
        <p:nvSpPr>
          <p:cNvPr id="3" name="Content Placeholder 2"/>
          <p:cNvSpPr>
            <a:spLocks noGrp="1"/>
          </p:cNvSpPr>
          <p:nvPr>
            <p:ph idx="1"/>
          </p:nvPr>
        </p:nvSpPr>
        <p:spPr/>
        <p:txBody>
          <a:bodyPr>
            <a:normAutofit fontScale="92500" lnSpcReduction="10000"/>
          </a:bodyPr>
          <a:lstStyle/>
          <a:p>
            <a:r>
              <a:rPr lang="en-GB" dirty="0" err="1" smtClean="0"/>
              <a:t>Ohayon</a:t>
            </a:r>
            <a:r>
              <a:rPr lang="en-GB" dirty="0" smtClean="0"/>
              <a:t>– sample of 19,136 people from 15 states of the U.S, people with depression 3.5 times more likely to sleepwalk than those without, also people with alcohol abuse were more likely to suffer.</a:t>
            </a:r>
          </a:p>
          <a:p>
            <a:r>
              <a:rPr lang="en-GB" dirty="0" smtClean="0">
                <a:solidFill>
                  <a:srgbClr val="FF0000"/>
                </a:solidFill>
              </a:rPr>
              <a:t>Suggests people who already have disorders may be more biologically determined to develop sleep walking</a:t>
            </a:r>
          </a:p>
          <a:p>
            <a:r>
              <a:rPr lang="en-GB" dirty="0" smtClean="0">
                <a:solidFill>
                  <a:srgbClr val="FF0000"/>
                </a:solidFill>
              </a:rPr>
              <a:t>G</a:t>
            </a:r>
            <a:r>
              <a:rPr lang="en-GB" dirty="0" smtClean="0">
                <a:solidFill>
                  <a:srgbClr val="92D050"/>
                </a:solidFill>
              </a:rPr>
              <a:t>ood sample size</a:t>
            </a:r>
          </a:p>
          <a:p>
            <a:r>
              <a:rPr lang="en-GB" dirty="0" smtClean="0">
                <a:solidFill>
                  <a:srgbClr val="92D050"/>
                </a:solidFill>
              </a:rPr>
              <a:t>From 15 states so good population validity</a:t>
            </a:r>
          </a:p>
          <a:p>
            <a:endParaRPr lang="en-GB" dirty="0">
              <a:solidFill>
                <a:srgbClr val="FF0000"/>
              </a:solidFill>
            </a:endParaRPr>
          </a:p>
        </p:txBody>
      </p:sp>
    </p:spTree>
    <p:extLst>
      <p:ext uri="{BB962C8B-B14F-4D97-AF65-F5344CB8AC3E}">
        <p14:creationId xmlns:p14="http://schemas.microsoft.com/office/powerpoint/2010/main" val="3379811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32656"/>
            <a:ext cx="8301608" cy="5832648"/>
          </a:xfrm>
        </p:spPr>
        <p:txBody>
          <a:bodyPr/>
          <a:lstStyle/>
          <a:p>
            <a:r>
              <a:rPr lang="en-GB" dirty="0" err="1" smtClean="0"/>
              <a:t>Zarla</a:t>
            </a:r>
            <a:r>
              <a:rPr lang="en-GB" dirty="0" smtClean="0"/>
              <a:t> et al---</a:t>
            </a:r>
          </a:p>
          <a:p>
            <a:r>
              <a:rPr lang="en-GB" dirty="0" smtClean="0"/>
              <a:t>40 patients and recorded sleep walking for baseline night and during recovery sleep after 25 of sleep deprivation, results show that 32 episodes were recorded from 20 sleepwalkers (50%) at baseline whereas recovery sleep resulted in 92 episodes from 36 patients (90%)</a:t>
            </a:r>
          </a:p>
          <a:p>
            <a:r>
              <a:rPr lang="en-GB" dirty="0" smtClean="0">
                <a:solidFill>
                  <a:srgbClr val="92D050"/>
                </a:solidFill>
              </a:rPr>
              <a:t>Findings not found in those who do not sleep walk- suggesting a predisposition</a:t>
            </a:r>
          </a:p>
          <a:p>
            <a:r>
              <a:rPr lang="en-GB" dirty="0" smtClean="0">
                <a:solidFill>
                  <a:srgbClr val="92D050"/>
                </a:solidFill>
              </a:rPr>
              <a:t>Low ecological validity, as not in their own beds</a:t>
            </a:r>
            <a:endParaRPr lang="en-GB" dirty="0">
              <a:solidFill>
                <a:srgbClr val="92D050"/>
              </a:solidFill>
            </a:endParaRPr>
          </a:p>
        </p:txBody>
      </p:sp>
    </p:spTree>
    <p:extLst>
      <p:ext uri="{BB962C8B-B14F-4D97-AF65-F5344CB8AC3E}">
        <p14:creationId xmlns:p14="http://schemas.microsoft.com/office/powerpoint/2010/main" val="776335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514350" indent="-514350">
              <a:buFont typeface="+mj-lt"/>
              <a:buAutoNum type="arabicPeriod"/>
            </a:pPr>
            <a:r>
              <a:rPr lang="en-GB" sz="2400" dirty="0" smtClean="0"/>
              <a:t>What stages does it occur in?</a:t>
            </a:r>
          </a:p>
          <a:p>
            <a:pPr marL="514350" indent="-514350">
              <a:buFont typeface="+mj-lt"/>
              <a:buAutoNum type="arabicPeriod"/>
            </a:pPr>
            <a:r>
              <a:rPr lang="en-GB" sz="2400" dirty="0" smtClean="0"/>
              <a:t>What does the theory suggest about genetics?</a:t>
            </a:r>
          </a:p>
          <a:p>
            <a:pPr marL="514350" indent="-514350">
              <a:buFont typeface="+mj-lt"/>
              <a:buAutoNum type="arabicPeriod"/>
            </a:pPr>
            <a:r>
              <a:rPr lang="en-GB" sz="2400" dirty="0" smtClean="0"/>
              <a:t>Name 3 environmental causes of sleepwalking</a:t>
            </a:r>
          </a:p>
          <a:p>
            <a:pPr marL="514350" indent="-514350">
              <a:buFont typeface="+mj-lt"/>
              <a:buAutoNum type="arabicPeriod"/>
            </a:pPr>
            <a:r>
              <a:rPr lang="en-GB" sz="2400" dirty="0" smtClean="0"/>
              <a:t>What 2 types of waves occur during sleep walking?</a:t>
            </a:r>
          </a:p>
          <a:p>
            <a:pPr marL="514350" indent="-514350">
              <a:buFont typeface="+mj-lt"/>
              <a:buAutoNum type="arabicPeriod"/>
            </a:pPr>
            <a:r>
              <a:rPr lang="en-GB" sz="2400" dirty="0" smtClean="0"/>
              <a:t>What did </a:t>
            </a:r>
            <a:r>
              <a:rPr lang="en-GB" sz="2400" dirty="0" err="1" smtClean="0"/>
              <a:t>Ohayon</a:t>
            </a:r>
            <a:r>
              <a:rPr lang="en-GB" sz="2400" dirty="0" smtClean="0"/>
              <a:t> find?</a:t>
            </a:r>
          </a:p>
          <a:p>
            <a:pPr marL="514350" indent="-514350">
              <a:buFont typeface="+mj-lt"/>
              <a:buAutoNum type="arabicPeriod"/>
            </a:pPr>
            <a:r>
              <a:rPr lang="en-GB" sz="2400" dirty="0" smtClean="0"/>
              <a:t>Can hormones affect sleep walking?</a:t>
            </a:r>
          </a:p>
          <a:p>
            <a:pPr marL="514350" indent="-514350">
              <a:buFont typeface="+mj-lt"/>
              <a:buAutoNum type="arabicPeriod"/>
            </a:pPr>
            <a:r>
              <a:rPr lang="en-GB" sz="2400" dirty="0" smtClean="0"/>
              <a:t>How many people were in </a:t>
            </a:r>
            <a:r>
              <a:rPr lang="en-GB" sz="2400" dirty="0" err="1" smtClean="0"/>
              <a:t>Ohayon’s</a:t>
            </a:r>
            <a:r>
              <a:rPr lang="en-GB" sz="2400" dirty="0" smtClean="0"/>
              <a:t> study?</a:t>
            </a:r>
          </a:p>
          <a:p>
            <a:pPr marL="514350" indent="-514350">
              <a:buFont typeface="+mj-lt"/>
              <a:buAutoNum type="arabicPeriod"/>
            </a:pPr>
            <a:r>
              <a:rPr lang="en-GB" sz="2400" dirty="0" smtClean="0"/>
              <a:t>Are children or adults more likely to suffer from sleep walking? </a:t>
            </a:r>
            <a:r>
              <a:rPr lang="en-GB" sz="2400" smtClean="0"/>
              <a:t>Why?</a:t>
            </a:r>
          </a:p>
          <a:p>
            <a:pPr marL="514350" indent="-514350">
              <a:buFont typeface="+mj-lt"/>
              <a:buAutoNum type="arabicPeriod"/>
            </a:pPr>
            <a:endParaRPr lang="en-GB" sz="2400" dirty="0" smtClean="0"/>
          </a:p>
          <a:p>
            <a:pPr marL="514350" indent="-514350">
              <a:buFont typeface="+mj-lt"/>
              <a:buAutoNum type="arabicPeriod"/>
            </a:pPr>
            <a:endParaRPr lang="en-GB" sz="2400" dirty="0" smtClean="0"/>
          </a:p>
          <a:p>
            <a:pPr marL="514350" indent="-514350">
              <a:buFont typeface="+mj-lt"/>
              <a:buAutoNum type="arabicPeriod"/>
            </a:pPr>
            <a:endParaRPr lang="en-GB" dirty="0"/>
          </a:p>
        </p:txBody>
      </p:sp>
    </p:spTree>
    <p:extLst>
      <p:ext uri="{BB962C8B-B14F-4D97-AF65-F5344CB8AC3E}">
        <p14:creationId xmlns:p14="http://schemas.microsoft.com/office/powerpoint/2010/main" val="17171693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329</Words>
  <Application>Microsoft Office PowerPoint</Application>
  <PresentationFormat>On-screen Show (4:3)</PresentationFormat>
  <Paragraphs>39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SLEEP WALKING</vt:lpstr>
      <vt:lpstr>What is it?</vt:lpstr>
      <vt:lpstr>PowerPoint Presentation</vt:lpstr>
      <vt:lpstr>Predisposing factors</vt:lpstr>
      <vt:lpstr>Environmental factors</vt:lpstr>
      <vt:lpstr>Research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SLEEP WALKING</dc:title>
  <dc:creator>USER</dc:creator>
  <cp:lastModifiedBy>e.lumsden</cp:lastModifiedBy>
  <cp:revision>5</cp:revision>
  <dcterms:created xsi:type="dcterms:W3CDTF">2016-05-06T10:16:37Z</dcterms:created>
  <dcterms:modified xsi:type="dcterms:W3CDTF">2016-05-09T10:35:45Z</dcterms:modified>
</cp:coreProperties>
</file>